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2405638" cy="43205400"/>
  <p:notesSz cx="6858000" cy="9144000"/>
  <p:defaultTextStyle>
    <a:defPPr>
      <a:defRPr lang="es-ES"/>
    </a:defPPr>
    <a:lvl1pPr marL="0" algn="l" defTabSz="2160270" rtl="0" eaLnBrk="1" latinLnBrk="0" hangingPunct="1">
      <a:defRPr sz="8500" kern="1200">
        <a:solidFill>
          <a:schemeClr val="tx1"/>
        </a:solidFill>
        <a:latin typeface="+mn-lt"/>
        <a:ea typeface="+mn-ea"/>
        <a:cs typeface="+mn-cs"/>
      </a:defRPr>
    </a:lvl1pPr>
    <a:lvl2pPr marL="2160270" algn="l" defTabSz="2160270" rtl="0" eaLnBrk="1" latinLnBrk="0" hangingPunct="1">
      <a:defRPr sz="8500" kern="1200">
        <a:solidFill>
          <a:schemeClr val="tx1"/>
        </a:solidFill>
        <a:latin typeface="+mn-lt"/>
        <a:ea typeface="+mn-ea"/>
        <a:cs typeface="+mn-cs"/>
      </a:defRPr>
    </a:lvl2pPr>
    <a:lvl3pPr marL="4320540" algn="l" defTabSz="2160270" rtl="0" eaLnBrk="1" latinLnBrk="0" hangingPunct="1">
      <a:defRPr sz="8500" kern="1200">
        <a:solidFill>
          <a:schemeClr val="tx1"/>
        </a:solidFill>
        <a:latin typeface="+mn-lt"/>
        <a:ea typeface="+mn-ea"/>
        <a:cs typeface="+mn-cs"/>
      </a:defRPr>
    </a:lvl3pPr>
    <a:lvl4pPr marL="6480810" algn="l" defTabSz="2160270" rtl="0" eaLnBrk="1" latinLnBrk="0" hangingPunct="1">
      <a:defRPr sz="8500" kern="1200">
        <a:solidFill>
          <a:schemeClr val="tx1"/>
        </a:solidFill>
        <a:latin typeface="+mn-lt"/>
        <a:ea typeface="+mn-ea"/>
        <a:cs typeface="+mn-cs"/>
      </a:defRPr>
    </a:lvl4pPr>
    <a:lvl5pPr marL="8641080" algn="l" defTabSz="2160270" rtl="0" eaLnBrk="1" latinLnBrk="0" hangingPunct="1">
      <a:defRPr sz="8500" kern="1200">
        <a:solidFill>
          <a:schemeClr val="tx1"/>
        </a:solidFill>
        <a:latin typeface="+mn-lt"/>
        <a:ea typeface="+mn-ea"/>
        <a:cs typeface="+mn-cs"/>
      </a:defRPr>
    </a:lvl5pPr>
    <a:lvl6pPr marL="10801350" algn="l" defTabSz="2160270" rtl="0" eaLnBrk="1" latinLnBrk="0" hangingPunct="1">
      <a:defRPr sz="8500" kern="1200">
        <a:solidFill>
          <a:schemeClr val="tx1"/>
        </a:solidFill>
        <a:latin typeface="+mn-lt"/>
        <a:ea typeface="+mn-ea"/>
        <a:cs typeface="+mn-cs"/>
      </a:defRPr>
    </a:lvl6pPr>
    <a:lvl7pPr marL="12961620" algn="l" defTabSz="2160270" rtl="0" eaLnBrk="1" latinLnBrk="0" hangingPunct="1">
      <a:defRPr sz="8500" kern="1200">
        <a:solidFill>
          <a:schemeClr val="tx1"/>
        </a:solidFill>
        <a:latin typeface="+mn-lt"/>
        <a:ea typeface="+mn-ea"/>
        <a:cs typeface="+mn-cs"/>
      </a:defRPr>
    </a:lvl7pPr>
    <a:lvl8pPr marL="15121890" algn="l" defTabSz="2160270" rtl="0" eaLnBrk="1" latinLnBrk="0" hangingPunct="1">
      <a:defRPr sz="8500" kern="1200">
        <a:solidFill>
          <a:schemeClr val="tx1"/>
        </a:solidFill>
        <a:latin typeface="+mn-lt"/>
        <a:ea typeface="+mn-ea"/>
        <a:cs typeface="+mn-cs"/>
      </a:defRPr>
    </a:lvl8pPr>
    <a:lvl9pPr marL="17282160" algn="l" defTabSz="2160270" rtl="0" eaLnBrk="1" latinLnBrk="0" hangingPunct="1">
      <a:defRPr sz="8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608">
          <p15:clr>
            <a:srgbClr val="A4A3A4"/>
          </p15:clr>
        </p15:guide>
        <p15:guide id="2" pos="1020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79" autoAdjust="0"/>
    <p:restoredTop sz="94660"/>
  </p:normalViewPr>
  <p:slideViewPr>
    <p:cSldViewPr snapToGrid="0" snapToObjects="1" showGuides="1">
      <p:cViewPr>
        <p:scale>
          <a:sx n="33" d="100"/>
          <a:sy n="33" d="100"/>
        </p:scale>
        <p:origin x="2004" y="-756"/>
      </p:cViewPr>
      <p:guideLst>
        <p:guide orient="horz" pos="13608"/>
        <p:guide pos="1020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 /><Relationship Id="rId7" Type="http://schemas.openxmlformats.org/officeDocument/2006/relationships/tableStyles" Target="tableStyle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theme" Target="theme/theme1.xml" /><Relationship Id="rId5" Type="http://schemas.openxmlformats.org/officeDocument/2006/relationships/viewProps" Target="viewProps.xml" /><Relationship Id="rId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0F9B4C-077E-46E1-BA74-C168FC013A2B}" type="datetimeFigureOut">
              <a:rPr lang="es-MX" smtClean="0"/>
              <a:t>23/09/2021</a:t>
            </a:fld>
            <a:endParaRPr lang="es-MX"/>
          </a:p>
        </p:txBody>
      </p:sp>
      <p:sp>
        <p:nvSpPr>
          <p:cNvPr id="4" name="Marcador de imagen de diapositiva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5BC86C-6394-45E0-ACC7-8CDA86002EA2}" type="slidenum">
              <a:rPr lang="es-MX" smtClean="0"/>
              <a:t>‹Nº›</a:t>
            </a:fld>
            <a:endParaRPr lang="es-MX"/>
          </a:p>
        </p:txBody>
      </p:sp>
    </p:spTree>
    <p:extLst>
      <p:ext uri="{BB962C8B-B14F-4D97-AF65-F5344CB8AC3E}">
        <p14:creationId xmlns:p14="http://schemas.microsoft.com/office/powerpoint/2010/main" val="3444686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F5BC86C-6394-45E0-ACC7-8CDA86002EA2}" type="slidenum">
              <a:rPr lang="es-MX" smtClean="0"/>
              <a:t>1</a:t>
            </a:fld>
            <a:endParaRPr lang="es-MX"/>
          </a:p>
        </p:txBody>
      </p:sp>
    </p:spTree>
    <p:extLst>
      <p:ext uri="{BB962C8B-B14F-4D97-AF65-F5344CB8AC3E}">
        <p14:creationId xmlns:p14="http://schemas.microsoft.com/office/powerpoint/2010/main" val="360577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2430423" y="13421680"/>
            <a:ext cx="27544792" cy="9261158"/>
          </a:xfrm>
        </p:spPr>
        <p:txBody>
          <a:bodyPr/>
          <a:lstStyle/>
          <a:p>
            <a:r>
              <a:rPr lang="es-ES_tradnl"/>
              <a:t>Clic para editar título</a:t>
            </a:r>
            <a:endParaRPr lang="es-ES"/>
          </a:p>
        </p:txBody>
      </p:sp>
      <p:sp>
        <p:nvSpPr>
          <p:cNvPr id="3" name="Subtítulo 2"/>
          <p:cNvSpPr>
            <a:spLocks noGrp="1"/>
          </p:cNvSpPr>
          <p:nvPr>
            <p:ph type="subTitle" idx="1"/>
          </p:nvPr>
        </p:nvSpPr>
        <p:spPr>
          <a:xfrm>
            <a:off x="4860846" y="24483060"/>
            <a:ext cx="22683947" cy="11041380"/>
          </a:xfrm>
        </p:spPr>
        <p:txBody>
          <a:bodyPr/>
          <a:lstStyle>
            <a:lvl1pPr marL="0" indent="0" algn="ctr">
              <a:buNone/>
              <a:defRPr>
                <a:solidFill>
                  <a:schemeClr val="tx1">
                    <a:tint val="75000"/>
                  </a:schemeClr>
                </a:solidFill>
              </a:defRPr>
            </a:lvl1pPr>
            <a:lvl2pPr marL="2160270" indent="0" algn="ctr">
              <a:buNone/>
              <a:defRPr>
                <a:solidFill>
                  <a:schemeClr val="tx1">
                    <a:tint val="75000"/>
                  </a:schemeClr>
                </a:solidFill>
              </a:defRPr>
            </a:lvl2pPr>
            <a:lvl3pPr marL="4320540" indent="0" algn="ctr">
              <a:buNone/>
              <a:defRPr>
                <a:solidFill>
                  <a:schemeClr val="tx1">
                    <a:tint val="75000"/>
                  </a:schemeClr>
                </a:solidFill>
              </a:defRPr>
            </a:lvl3pPr>
            <a:lvl4pPr marL="6480810" indent="0" algn="ctr">
              <a:buNone/>
              <a:defRPr>
                <a:solidFill>
                  <a:schemeClr val="tx1">
                    <a:tint val="75000"/>
                  </a:schemeClr>
                </a:solidFill>
              </a:defRPr>
            </a:lvl4pPr>
            <a:lvl5pPr marL="8641080" indent="0" algn="ctr">
              <a:buNone/>
              <a:defRPr>
                <a:solidFill>
                  <a:schemeClr val="tx1">
                    <a:tint val="75000"/>
                  </a:schemeClr>
                </a:solidFill>
              </a:defRPr>
            </a:lvl5pPr>
            <a:lvl6pPr marL="10801350" indent="0" algn="ctr">
              <a:buNone/>
              <a:defRPr>
                <a:solidFill>
                  <a:schemeClr val="tx1">
                    <a:tint val="75000"/>
                  </a:schemeClr>
                </a:solidFill>
              </a:defRPr>
            </a:lvl6pPr>
            <a:lvl7pPr marL="12961620" indent="0" algn="ctr">
              <a:buNone/>
              <a:defRPr>
                <a:solidFill>
                  <a:schemeClr val="tx1">
                    <a:tint val="75000"/>
                  </a:schemeClr>
                </a:solidFill>
              </a:defRPr>
            </a:lvl7pPr>
            <a:lvl8pPr marL="15121890" indent="0" algn="ctr">
              <a:buNone/>
              <a:defRPr>
                <a:solidFill>
                  <a:schemeClr val="tx1">
                    <a:tint val="75000"/>
                  </a:schemeClr>
                </a:solidFill>
              </a:defRPr>
            </a:lvl8pPr>
            <a:lvl9pPr marL="1728216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p:txBody>
          <a:bodyPr/>
          <a:lstStyle/>
          <a:p>
            <a:fld id="{710F04E7-9CBB-024B-80B1-AA25566971F4}" type="datetimeFigureOut">
              <a:rPr lang="es-ES" smtClean="0"/>
              <a:pPr/>
              <a:t>23/09/2021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85746D1-7770-DB4A-92E1-F45EB2EF196C}" type="slidenum">
              <a:rPr lang="es-ES" smtClean="0"/>
              <a:pPr/>
              <a:t>‹Nº›</a:t>
            </a:fld>
            <a:endParaRPr lang="es-ES"/>
          </a:p>
        </p:txBody>
      </p:sp>
    </p:spTree>
    <p:extLst>
      <p:ext uri="{BB962C8B-B14F-4D97-AF65-F5344CB8AC3E}">
        <p14:creationId xmlns:p14="http://schemas.microsoft.com/office/powerpoint/2010/main" val="1034607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710F04E7-9CBB-024B-80B1-AA25566971F4}" type="datetimeFigureOut">
              <a:rPr lang="es-ES" smtClean="0"/>
              <a:pPr/>
              <a:t>23/09/2021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85746D1-7770-DB4A-92E1-F45EB2EF196C}" type="slidenum">
              <a:rPr lang="es-ES" smtClean="0"/>
              <a:pPr/>
              <a:t>‹Nº›</a:t>
            </a:fld>
            <a:endParaRPr lang="es-ES"/>
          </a:p>
        </p:txBody>
      </p:sp>
    </p:spTree>
    <p:extLst>
      <p:ext uri="{BB962C8B-B14F-4D97-AF65-F5344CB8AC3E}">
        <p14:creationId xmlns:p14="http://schemas.microsoft.com/office/powerpoint/2010/main" val="3759176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3264486" y="10901365"/>
            <a:ext cx="25834495" cy="232249028"/>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5744126" y="10901365"/>
            <a:ext cx="76980266" cy="23224902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710F04E7-9CBB-024B-80B1-AA25566971F4}" type="datetimeFigureOut">
              <a:rPr lang="es-ES" smtClean="0"/>
              <a:pPr/>
              <a:t>23/09/2021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85746D1-7770-DB4A-92E1-F45EB2EF196C}" type="slidenum">
              <a:rPr lang="es-ES" smtClean="0"/>
              <a:pPr/>
              <a:t>‹Nº›</a:t>
            </a:fld>
            <a:endParaRPr lang="es-ES"/>
          </a:p>
        </p:txBody>
      </p:sp>
    </p:spTree>
    <p:extLst>
      <p:ext uri="{BB962C8B-B14F-4D97-AF65-F5344CB8AC3E}">
        <p14:creationId xmlns:p14="http://schemas.microsoft.com/office/powerpoint/2010/main" val="65067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710F04E7-9CBB-024B-80B1-AA25566971F4}" type="datetimeFigureOut">
              <a:rPr lang="es-ES" smtClean="0"/>
              <a:pPr/>
              <a:t>23/09/2021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85746D1-7770-DB4A-92E1-F45EB2EF196C}" type="slidenum">
              <a:rPr lang="es-ES" smtClean="0"/>
              <a:pPr/>
              <a:t>‹Nº›</a:t>
            </a:fld>
            <a:endParaRPr lang="es-ES"/>
          </a:p>
        </p:txBody>
      </p:sp>
    </p:spTree>
    <p:extLst>
      <p:ext uri="{BB962C8B-B14F-4D97-AF65-F5344CB8AC3E}">
        <p14:creationId xmlns:p14="http://schemas.microsoft.com/office/powerpoint/2010/main" val="976215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2559822" y="27763473"/>
            <a:ext cx="27544792" cy="8581073"/>
          </a:xfrm>
        </p:spPr>
        <p:txBody>
          <a:bodyPr anchor="t"/>
          <a:lstStyle>
            <a:lvl1pPr algn="l">
              <a:defRPr sz="18900" b="1" cap="all"/>
            </a:lvl1pPr>
          </a:lstStyle>
          <a:p>
            <a:r>
              <a:rPr lang="es-ES_tradnl"/>
              <a:t>Clic para editar título</a:t>
            </a:r>
            <a:endParaRPr lang="es-ES"/>
          </a:p>
        </p:txBody>
      </p:sp>
      <p:sp>
        <p:nvSpPr>
          <p:cNvPr id="3" name="Marcador de texto 2"/>
          <p:cNvSpPr>
            <a:spLocks noGrp="1"/>
          </p:cNvSpPr>
          <p:nvPr>
            <p:ph type="body" idx="1"/>
          </p:nvPr>
        </p:nvSpPr>
        <p:spPr>
          <a:xfrm>
            <a:off x="2559822" y="18312295"/>
            <a:ext cx="27544792" cy="9451178"/>
          </a:xfrm>
        </p:spPr>
        <p:txBody>
          <a:bodyPr anchor="b"/>
          <a:lstStyle>
            <a:lvl1pPr marL="0" indent="0">
              <a:buNone/>
              <a:defRPr sz="9500">
                <a:solidFill>
                  <a:schemeClr val="tx1">
                    <a:tint val="75000"/>
                  </a:schemeClr>
                </a:solidFill>
              </a:defRPr>
            </a:lvl1pPr>
            <a:lvl2pPr marL="2160270" indent="0">
              <a:buNone/>
              <a:defRPr sz="8500">
                <a:solidFill>
                  <a:schemeClr val="tx1">
                    <a:tint val="75000"/>
                  </a:schemeClr>
                </a:solidFill>
              </a:defRPr>
            </a:lvl2pPr>
            <a:lvl3pPr marL="4320540" indent="0">
              <a:buNone/>
              <a:defRPr sz="7600">
                <a:solidFill>
                  <a:schemeClr val="tx1">
                    <a:tint val="75000"/>
                  </a:schemeClr>
                </a:solidFill>
              </a:defRPr>
            </a:lvl3pPr>
            <a:lvl4pPr marL="6480810" indent="0">
              <a:buNone/>
              <a:defRPr sz="6600">
                <a:solidFill>
                  <a:schemeClr val="tx1">
                    <a:tint val="75000"/>
                  </a:schemeClr>
                </a:solidFill>
              </a:defRPr>
            </a:lvl4pPr>
            <a:lvl5pPr marL="8641080" indent="0">
              <a:buNone/>
              <a:defRPr sz="6600">
                <a:solidFill>
                  <a:schemeClr val="tx1">
                    <a:tint val="75000"/>
                  </a:schemeClr>
                </a:solidFill>
              </a:defRPr>
            </a:lvl5pPr>
            <a:lvl6pPr marL="10801350" indent="0">
              <a:buNone/>
              <a:defRPr sz="6600">
                <a:solidFill>
                  <a:schemeClr val="tx1">
                    <a:tint val="75000"/>
                  </a:schemeClr>
                </a:solidFill>
              </a:defRPr>
            </a:lvl6pPr>
            <a:lvl7pPr marL="12961620" indent="0">
              <a:buNone/>
              <a:defRPr sz="6600">
                <a:solidFill>
                  <a:schemeClr val="tx1">
                    <a:tint val="75000"/>
                  </a:schemeClr>
                </a:solidFill>
              </a:defRPr>
            </a:lvl7pPr>
            <a:lvl8pPr marL="15121890" indent="0">
              <a:buNone/>
              <a:defRPr sz="6600">
                <a:solidFill>
                  <a:schemeClr val="tx1">
                    <a:tint val="75000"/>
                  </a:schemeClr>
                </a:solidFill>
              </a:defRPr>
            </a:lvl8pPr>
            <a:lvl9pPr marL="17282160" indent="0">
              <a:buNone/>
              <a:defRPr sz="6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10F04E7-9CBB-024B-80B1-AA25566971F4}" type="datetimeFigureOut">
              <a:rPr lang="es-ES" smtClean="0"/>
              <a:pPr/>
              <a:t>23/09/2021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85746D1-7770-DB4A-92E1-F45EB2EF196C}" type="slidenum">
              <a:rPr lang="es-ES" smtClean="0"/>
              <a:pPr/>
              <a:t>‹Nº›</a:t>
            </a:fld>
            <a:endParaRPr lang="es-ES"/>
          </a:p>
        </p:txBody>
      </p:sp>
    </p:spTree>
    <p:extLst>
      <p:ext uri="{BB962C8B-B14F-4D97-AF65-F5344CB8AC3E}">
        <p14:creationId xmlns:p14="http://schemas.microsoft.com/office/powerpoint/2010/main" val="1724830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5744128" y="63507940"/>
            <a:ext cx="51404567" cy="179642453"/>
          </a:xfrm>
        </p:spPr>
        <p:txBody>
          <a:bodyPr/>
          <a:lstStyle>
            <a:lvl1pPr>
              <a:defRPr sz="13200"/>
            </a:lvl1pPr>
            <a:lvl2pPr>
              <a:defRPr sz="11300"/>
            </a:lvl2pPr>
            <a:lvl3pPr>
              <a:defRPr sz="9500"/>
            </a:lvl3pPr>
            <a:lvl4pPr>
              <a:defRPr sz="8500"/>
            </a:lvl4pPr>
            <a:lvl5pPr>
              <a:defRPr sz="8500"/>
            </a:lvl5pPr>
            <a:lvl6pPr>
              <a:defRPr sz="8500"/>
            </a:lvl6pPr>
            <a:lvl7pPr>
              <a:defRPr sz="8500"/>
            </a:lvl7pPr>
            <a:lvl8pPr>
              <a:defRPr sz="8500"/>
            </a:lvl8pPr>
            <a:lvl9pPr>
              <a:defRPr sz="85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57688789" y="63507940"/>
            <a:ext cx="51410194" cy="179642453"/>
          </a:xfrm>
        </p:spPr>
        <p:txBody>
          <a:bodyPr/>
          <a:lstStyle>
            <a:lvl1pPr>
              <a:defRPr sz="13200"/>
            </a:lvl1pPr>
            <a:lvl2pPr>
              <a:defRPr sz="11300"/>
            </a:lvl2pPr>
            <a:lvl3pPr>
              <a:defRPr sz="9500"/>
            </a:lvl3pPr>
            <a:lvl4pPr>
              <a:defRPr sz="8500"/>
            </a:lvl4pPr>
            <a:lvl5pPr>
              <a:defRPr sz="8500"/>
            </a:lvl5pPr>
            <a:lvl6pPr>
              <a:defRPr sz="8500"/>
            </a:lvl6pPr>
            <a:lvl7pPr>
              <a:defRPr sz="8500"/>
            </a:lvl7pPr>
            <a:lvl8pPr>
              <a:defRPr sz="8500"/>
            </a:lvl8pPr>
            <a:lvl9pPr>
              <a:defRPr sz="85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710F04E7-9CBB-024B-80B1-AA25566971F4}" type="datetimeFigureOut">
              <a:rPr lang="es-ES" smtClean="0"/>
              <a:pPr/>
              <a:t>23/09/2021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85746D1-7770-DB4A-92E1-F45EB2EF196C}" type="slidenum">
              <a:rPr lang="es-ES" smtClean="0"/>
              <a:pPr/>
              <a:t>‹Nº›</a:t>
            </a:fld>
            <a:endParaRPr lang="es-ES"/>
          </a:p>
        </p:txBody>
      </p:sp>
    </p:spTree>
    <p:extLst>
      <p:ext uri="{BB962C8B-B14F-4D97-AF65-F5344CB8AC3E}">
        <p14:creationId xmlns:p14="http://schemas.microsoft.com/office/powerpoint/2010/main" val="3082812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620282" y="1730219"/>
            <a:ext cx="29165074" cy="720090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1620282" y="9671212"/>
            <a:ext cx="14318118" cy="4030501"/>
          </a:xfrm>
        </p:spPr>
        <p:txBody>
          <a:bodyPr anchor="b"/>
          <a:lstStyle>
            <a:lvl1pPr marL="0" indent="0">
              <a:buNone/>
              <a:defRPr sz="11300" b="1"/>
            </a:lvl1pPr>
            <a:lvl2pPr marL="2160270" indent="0">
              <a:buNone/>
              <a:defRPr sz="9500" b="1"/>
            </a:lvl2pPr>
            <a:lvl3pPr marL="4320540" indent="0">
              <a:buNone/>
              <a:defRPr sz="8500" b="1"/>
            </a:lvl3pPr>
            <a:lvl4pPr marL="6480810" indent="0">
              <a:buNone/>
              <a:defRPr sz="7600" b="1"/>
            </a:lvl4pPr>
            <a:lvl5pPr marL="8641080" indent="0">
              <a:buNone/>
              <a:defRPr sz="7600" b="1"/>
            </a:lvl5pPr>
            <a:lvl6pPr marL="10801350" indent="0">
              <a:buNone/>
              <a:defRPr sz="7600" b="1"/>
            </a:lvl6pPr>
            <a:lvl7pPr marL="12961620" indent="0">
              <a:buNone/>
              <a:defRPr sz="7600" b="1"/>
            </a:lvl7pPr>
            <a:lvl8pPr marL="15121890" indent="0">
              <a:buNone/>
              <a:defRPr sz="7600" b="1"/>
            </a:lvl8pPr>
            <a:lvl9pPr marL="17282160" indent="0">
              <a:buNone/>
              <a:defRPr sz="7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1620282" y="13701713"/>
            <a:ext cx="14318118" cy="24893114"/>
          </a:xfrm>
        </p:spPr>
        <p:txBody>
          <a:bodyPr/>
          <a:lstStyle>
            <a:lvl1pPr>
              <a:defRPr sz="11300"/>
            </a:lvl1pPr>
            <a:lvl2pPr>
              <a:defRPr sz="9500"/>
            </a:lvl2pPr>
            <a:lvl3pPr>
              <a:defRPr sz="8500"/>
            </a:lvl3pPr>
            <a:lvl4pPr>
              <a:defRPr sz="7600"/>
            </a:lvl4pPr>
            <a:lvl5pPr>
              <a:defRPr sz="7600"/>
            </a:lvl5pPr>
            <a:lvl6pPr>
              <a:defRPr sz="7600"/>
            </a:lvl6pPr>
            <a:lvl7pPr>
              <a:defRPr sz="7600"/>
            </a:lvl7pPr>
            <a:lvl8pPr>
              <a:defRPr sz="7600"/>
            </a:lvl8pPr>
            <a:lvl9pPr>
              <a:defRPr sz="7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16461616" y="9671212"/>
            <a:ext cx="14323742" cy="4030501"/>
          </a:xfrm>
        </p:spPr>
        <p:txBody>
          <a:bodyPr anchor="b"/>
          <a:lstStyle>
            <a:lvl1pPr marL="0" indent="0">
              <a:buNone/>
              <a:defRPr sz="11300" b="1"/>
            </a:lvl1pPr>
            <a:lvl2pPr marL="2160270" indent="0">
              <a:buNone/>
              <a:defRPr sz="9500" b="1"/>
            </a:lvl2pPr>
            <a:lvl3pPr marL="4320540" indent="0">
              <a:buNone/>
              <a:defRPr sz="8500" b="1"/>
            </a:lvl3pPr>
            <a:lvl4pPr marL="6480810" indent="0">
              <a:buNone/>
              <a:defRPr sz="7600" b="1"/>
            </a:lvl4pPr>
            <a:lvl5pPr marL="8641080" indent="0">
              <a:buNone/>
              <a:defRPr sz="7600" b="1"/>
            </a:lvl5pPr>
            <a:lvl6pPr marL="10801350" indent="0">
              <a:buNone/>
              <a:defRPr sz="7600" b="1"/>
            </a:lvl6pPr>
            <a:lvl7pPr marL="12961620" indent="0">
              <a:buNone/>
              <a:defRPr sz="7600" b="1"/>
            </a:lvl7pPr>
            <a:lvl8pPr marL="15121890" indent="0">
              <a:buNone/>
              <a:defRPr sz="7600" b="1"/>
            </a:lvl8pPr>
            <a:lvl9pPr marL="17282160" indent="0">
              <a:buNone/>
              <a:defRPr sz="7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16461616" y="13701713"/>
            <a:ext cx="14323742" cy="24893114"/>
          </a:xfrm>
        </p:spPr>
        <p:txBody>
          <a:bodyPr/>
          <a:lstStyle>
            <a:lvl1pPr>
              <a:defRPr sz="11300"/>
            </a:lvl1pPr>
            <a:lvl2pPr>
              <a:defRPr sz="9500"/>
            </a:lvl2pPr>
            <a:lvl3pPr>
              <a:defRPr sz="8500"/>
            </a:lvl3pPr>
            <a:lvl4pPr>
              <a:defRPr sz="7600"/>
            </a:lvl4pPr>
            <a:lvl5pPr>
              <a:defRPr sz="7600"/>
            </a:lvl5pPr>
            <a:lvl6pPr>
              <a:defRPr sz="7600"/>
            </a:lvl6pPr>
            <a:lvl7pPr>
              <a:defRPr sz="7600"/>
            </a:lvl7pPr>
            <a:lvl8pPr>
              <a:defRPr sz="7600"/>
            </a:lvl8pPr>
            <a:lvl9pPr>
              <a:defRPr sz="7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710F04E7-9CBB-024B-80B1-AA25566971F4}" type="datetimeFigureOut">
              <a:rPr lang="es-ES" smtClean="0"/>
              <a:pPr/>
              <a:t>23/09/2021</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685746D1-7770-DB4A-92E1-F45EB2EF196C}" type="slidenum">
              <a:rPr lang="es-ES" smtClean="0"/>
              <a:pPr/>
              <a:t>‹Nº›</a:t>
            </a:fld>
            <a:endParaRPr lang="es-ES"/>
          </a:p>
        </p:txBody>
      </p:sp>
    </p:spTree>
    <p:extLst>
      <p:ext uri="{BB962C8B-B14F-4D97-AF65-F5344CB8AC3E}">
        <p14:creationId xmlns:p14="http://schemas.microsoft.com/office/powerpoint/2010/main" val="2166000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710F04E7-9CBB-024B-80B1-AA25566971F4}" type="datetimeFigureOut">
              <a:rPr lang="es-ES" smtClean="0"/>
              <a:pPr/>
              <a:t>23/09/2021</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685746D1-7770-DB4A-92E1-F45EB2EF196C}" type="slidenum">
              <a:rPr lang="es-ES" smtClean="0"/>
              <a:pPr/>
              <a:t>‹Nº›</a:t>
            </a:fld>
            <a:endParaRPr lang="es-ES"/>
          </a:p>
        </p:txBody>
      </p:sp>
    </p:spTree>
    <p:extLst>
      <p:ext uri="{BB962C8B-B14F-4D97-AF65-F5344CB8AC3E}">
        <p14:creationId xmlns:p14="http://schemas.microsoft.com/office/powerpoint/2010/main" val="2197930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10F04E7-9CBB-024B-80B1-AA25566971F4}" type="datetimeFigureOut">
              <a:rPr lang="es-ES" smtClean="0"/>
              <a:pPr/>
              <a:t>23/09/2021</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685746D1-7770-DB4A-92E1-F45EB2EF196C}" type="slidenum">
              <a:rPr lang="es-ES" smtClean="0"/>
              <a:pPr/>
              <a:t>‹Nº›</a:t>
            </a:fld>
            <a:endParaRPr lang="es-ES"/>
          </a:p>
        </p:txBody>
      </p:sp>
    </p:spTree>
    <p:extLst>
      <p:ext uri="{BB962C8B-B14F-4D97-AF65-F5344CB8AC3E}">
        <p14:creationId xmlns:p14="http://schemas.microsoft.com/office/powerpoint/2010/main" val="2403373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620283" y="1720215"/>
            <a:ext cx="10661232" cy="7320915"/>
          </a:xfrm>
        </p:spPr>
        <p:txBody>
          <a:bodyPr anchor="b"/>
          <a:lstStyle>
            <a:lvl1pPr algn="l">
              <a:defRPr sz="9500" b="1"/>
            </a:lvl1pPr>
          </a:lstStyle>
          <a:p>
            <a:r>
              <a:rPr lang="es-ES_tradnl"/>
              <a:t>Clic para editar título</a:t>
            </a:r>
            <a:endParaRPr lang="es-ES"/>
          </a:p>
        </p:txBody>
      </p:sp>
      <p:sp>
        <p:nvSpPr>
          <p:cNvPr id="3" name="Marcador de contenido 2"/>
          <p:cNvSpPr>
            <a:spLocks noGrp="1"/>
          </p:cNvSpPr>
          <p:nvPr>
            <p:ph idx="1"/>
          </p:nvPr>
        </p:nvSpPr>
        <p:spPr>
          <a:xfrm>
            <a:off x="12669704" y="1720218"/>
            <a:ext cx="18115652" cy="36874612"/>
          </a:xfrm>
        </p:spPr>
        <p:txBody>
          <a:bodyPr/>
          <a:lstStyle>
            <a:lvl1pPr>
              <a:defRPr sz="15100"/>
            </a:lvl1pPr>
            <a:lvl2pPr>
              <a:defRPr sz="13200"/>
            </a:lvl2pPr>
            <a:lvl3pPr>
              <a:defRPr sz="11300"/>
            </a:lvl3pPr>
            <a:lvl4pPr>
              <a:defRPr sz="9500"/>
            </a:lvl4pPr>
            <a:lvl5pPr>
              <a:defRPr sz="9500"/>
            </a:lvl5pPr>
            <a:lvl6pPr>
              <a:defRPr sz="9500"/>
            </a:lvl6pPr>
            <a:lvl7pPr>
              <a:defRPr sz="9500"/>
            </a:lvl7pPr>
            <a:lvl8pPr>
              <a:defRPr sz="9500"/>
            </a:lvl8pPr>
            <a:lvl9pPr>
              <a:defRPr sz="95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1620283" y="9041133"/>
            <a:ext cx="10661232" cy="29553697"/>
          </a:xfrm>
        </p:spPr>
        <p:txBody>
          <a:bodyPr/>
          <a:lstStyle>
            <a:lvl1pPr marL="0" indent="0">
              <a:buNone/>
              <a:defRPr sz="6600"/>
            </a:lvl1pPr>
            <a:lvl2pPr marL="2160270" indent="0">
              <a:buNone/>
              <a:defRPr sz="5700"/>
            </a:lvl2pPr>
            <a:lvl3pPr marL="4320540" indent="0">
              <a:buNone/>
              <a:defRPr sz="4700"/>
            </a:lvl3pPr>
            <a:lvl4pPr marL="6480810" indent="0">
              <a:buNone/>
              <a:defRPr sz="4300"/>
            </a:lvl4pPr>
            <a:lvl5pPr marL="8641080" indent="0">
              <a:buNone/>
              <a:defRPr sz="4300"/>
            </a:lvl5pPr>
            <a:lvl6pPr marL="10801350" indent="0">
              <a:buNone/>
              <a:defRPr sz="4300"/>
            </a:lvl6pPr>
            <a:lvl7pPr marL="12961620" indent="0">
              <a:buNone/>
              <a:defRPr sz="4300"/>
            </a:lvl7pPr>
            <a:lvl8pPr marL="15121890" indent="0">
              <a:buNone/>
              <a:defRPr sz="4300"/>
            </a:lvl8pPr>
            <a:lvl9pPr marL="17282160" indent="0">
              <a:buNone/>
              <a:defRPr sz="43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710F04E7-9CBB-024B-80B1-AA25566971F4}" type="datetimeFigureOut">
              <a:rPr lang="es-ES" smtClean="0"/>
              <a:pPr/>
              <a:t>23/09/2021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85746D1-7770-DB4A-92E1-F45EB2EF196C}" type="slidenum">
              <a:rPr lang="es-ES" smtClean="0"/>
              <a:pPr/>
              <a:t>‹Nº›</a:t>
            </a:fld>
            <a:endParaRPr lang="es-ES"/>
          </a:p>
        </p:txBody>
      </p:sp>
    </p:spTree>
    <p:extLst>
      <p:ext uri="{BB962C8B-B14F-4D97-AF65-F5344CB8AC3E}">
        <p14:creationId xmlns:p14="http://schemas.microsoft.com/office/powerpoint/2010/main" val="1858139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51732" y="30243780"/>
            <a:ext cx="19443383" cy="3570449"/>
          </a:xfrm>
        </p:spPr>
        <p:txBody>
          <a:bodyPr anchor="b"/>
          <a:lstStyle>
            <a:lvl1pPr algn="l">
              <a:defRPr sz="9500" b="1"/>
            </a:lvl1pPr>
          </a:lstStyle>
          <a:p>
            <a:r>
              <a:rPr lang="es-ES_tradnl"/>
              <a:t>Clic para editar título</a:t>
            </a:r>
            <a:endParaRPr lang="es-ES"/>
          </a:p>
        </p:txBody>
      </p:sp>
      <p:sp>
        <p:nvSpPr>
          <p:cNvPr id="3" name="Marcador de posición de imagen 2"/>
          <p:cNvSpPr>
            <a:spLocks noGrp="1"/>
          </p:cNvSpPr>
          <p:nvPr>
            <p:ph type="pic" idx="1"/>
          </p:nvPr>
        </p:nvSpPr>
        <p:spPr>
          <a:xfrm>
            <a:off x="6351732" y="3860483"/>
            <a:ext cx="19443383" cy="25923240"/>
          </a:xfrm>
        </p:spPr>
        <p:txBody>
          <a:bodyPr/>
          <a:lstStyle>
            <a:lvl1pPr marL="0" indent="0">
              <a:buNone/>
              <a:defRPr sz="15100"/>
            </a:lvl1pPr>
            <a:lvl2pPr marL="2160270" indent="0">
              <a:buNone/>
              <a:defRPr sz="13200"/>
            </a:lvl2pPr>
            <a:lvl3pPr marL="4320540" indent="0">
              <a:buNone/>
              <a:defRPr sz="11300"/>
            </a:lvl3pPr>
            <a:lvl4pPr marL="6480810" indent="0">
              <a:buNone/>
              <a:defRPr sz="9500"/>
            </a:lvl4pPr>
            <a:lvl5pPr marL="8641080" indent="0">
              <a:buNone/>
              <a:defRPr sz="9500"/>
            </a:lvl5pPr>
            <a:lvl6pPr marL="10801350" indent="0">
              <a:buNone/>
              <a:defRPr sz="9500"/>
            </a:lvl6pPr>
            <a:lvl7pPr marL="12961620" indent="0">
              <a:buNone/>
              <a:defRPr sz="9500"/>
            </a:lvl7pPr>
            <a:lvl8pPr marL="15121890" indent="0">
              <a:buNone/>
              <a:defRPr sz="9500"/>
            </a:lvl8pPr>
            <a:lvl9pPr marL="17282160" indent="0">
              <a:buNone/>
              <a:defRPr sz="9500"/>
            </a:lvl9pPr>
          </a:lstStyle>
          <a:p>
            <a:endParaRPr lang="es-ES"/>
          </a:p>
        </p:txBody>
      </p:sp>
      <p:sp>
        <p:nvSpPr>
          <p:cNvPr id="4" name="Marcador de texto 3"/>
          <p:cNvSpPr>
            <a:spLocks noGrp="1"/>
          </p:cNvSpPr>
          <p:nvPr>
            <p:ph type="body" sz="half" idx="2"/>
          </p:nvPr>
        </p:nvSpPr>
        <p:spPr>
          <a:xfrm>
            <a:off x="6351732" y="33814229"/>
            <a:ext cx="19443383" cy="5070631"/>
          </a:xfrm>
        </p:spPr>
        <p:txBody>
          <a:bodyPr/>
          <a:lstStyle>
            <a:lvl1pPr marL="0" indent="0">
              <a:buNone/>
              <a:defRPr sz="6600"/>
            </a:lvl1pPr>
            <a:lvl2pPr marL="2160270" indent="0">
              <a:buNone/>
              <a:defRPr sz="5700"/>
            </a:lvl2pPr>
            <a:lvl3pPr marL="4320540" indent="0">
              <a:buNone/>
              <a:defRPr sz="4700"/>
            </a:lvl3pPr>
            <a:lvl4pPr marL="6480810" indent="0">
              <a:buNone/>
              <a:defRPr sz="4300"/>
            </a:lvl4pPr>
            <a:lvl5pPr marL="8641080" indent="0">
              <a:buNone/>
              <a:defRPr sz="4300"/>
            </a:lvl5pPr>
            <a:lvl6pPr marL="10801350" indent="0">
              <a:buNone/>
              <a:defRPr sz="4300"/>
            </a:lvl6pPr>
            <a:lvl7pPr marL="12961620" indent="0">
              <a:buNone/>
              <a:defRPr sz="4300"/>
            </a:lvl7pPr>
            <a:lvl8pPr marL="15121890" indent="0">
              <a:buNone/>
              <a:defRPr sz="4300"/>
            </a:lvl8pPr>
            <a:lvl9pPr marL="17282160" indent="0">
              <a:buNone/>
              <a:defRPr sz="43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710F04E7-9CBB-024B-80B1-AA25566971F4}" type="datetimeFigureOut">
              <a:rPr lang="es-ES" smtClean="0"/>
              <a:pPr/>
              <a:t>23/09/2021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85746D1-7770-DB4A-92E1-F45EB2EF196C}" type="slidenum">
              <a:rPr lang="es-ES" smtClean="0"/>
              <a:pPr/>
              <a:t>‹Nº›</a:t>
            </a:fld>
            <a:endParaRPr lang="es-ES"/>
          </a:p>
        </p:txBody>
      </p:sp>
    </p:spTree>
    <p:extLst>
      <p:ext uri="{BB962C8B-B14F-4D97-AF65-F5344CB8AC3E}">
        <p14:creationId xmlns:p14="http://schemas.microsoft.com/office/powerpoint/2010/main" val="1365417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1620282" y="1730219"/>
            <a:ext cx="29165074" cy="7200900"/>
          </a:xfrm>
          <a:prstGeom prst="rect">
            <a:avLst/>
          </a:prstGeom>
        </p:spPr>
        <p:txBody>
          <a:bodyPr vert="horz" lIns="432054" tIns="216027" rIns="432054" bIns="216027"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1620282" y="10081263"/>
            <a:ext cx="29165074" cy="28513567"/>
          </a:xfrm>
          <a:prstGeom prst="rect">
            <a:avLst/>
          </a:prstGeom>
        </p:spPr>
        <p:txBody>
          <a:bodyPr vert="horz" lIns="432054" tIns="216027" rIns="432054" bIns="216027"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1620282" y="40045008"/>
            <a:ext cx="7561316" cy="2300288"/>
          </a:xfrm>
          <a:prstGeom prst="rect">
            <a:avLst/>
          </a:prstGeom>
        </p:spPr>
        <p:txBody>
          <a:bodyPr vert="horz" lIns="432054" tIns="216027" rIns="432054" bIns="216027" rtlCol="0" anchor="ctr"/>
          <a:lstStyle>
            <a:lvl1pPr algn="l">
              <a:defRPr sz="5700">
                <a:solidFill>
                  <a:schemeClr val="tx1">
                    <a:tint val="75000"/>
                  </a:schemeClr>
                </a:solidFill>
              </a:defRPr>
            </a:lvl1pPr>
          </a:lstStyle>
          <a:p>
            <a:fld id="{710F04E7-9CBB-024B-80B1-AA25566971F4}" type="datetimeFigureOut">
              <a:rPr lang="es-ES" smtClean="0"/>
              <a:pPr/>
              <a:t>23/09/2021</a:t>
            </a:fld>
            <a:endParaRPr lang="es-ES"/>
          </a:p>
        </p:txBody>
      </p:sp>
      <p:sp>
        <p:nvSpPr>
          <p:cNvPr id="5" name="Marcador de pie de página 4"/>
          <p:cNvSpPr>
            <a:spLocks noGrp="1"/>
          </p:cNvSpPr>
          <p:nvPr>
            <p:ph type="ftr" sz="quarter" idx="3"/>
          </p:nvPr>
        </p:nvSpPr>
        <p:spPr>
          <a:xfrm>
            <a:off x="11071927" y="40045008"/>
            <a:ext cx="10261785" cy="2300288"/>
          </a:xfrm>
          <a:prstGeom prst="rect">
            <a:avLst/>
          </a:prstGeom>
        </p:spPr>
        <p:txBody>
          <a:bodyPr vert="horz" lIns="432054" tIns="216027" rIns="432054" bIns="216027" rtlCol="0" anchor="ctr"/>
          <a:lstStyle>
            <a:lvl1pPr algn="ctr">
              <a:defRPr sz="57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23224040" y="40045008"/>
            <a:ext cx="7561316" cy="2300288"/>
          </a:xfrm>
          <a:prstGeom prst="rect">
            <a:avLst/>
          </a:prstGeom>
        </p:spPr>
        <p:txBody>
          <a:bodyPr vert="horz" lIns="432054" tIns="216027" rIns="432054" bIns="216027" rtlCol="0" anchor="ctr"/>
          <a:lstStyle>
            <a:lvl1pPr algn="r">
              <a:defRPr sz="5700">
                <a:solidFill>
                  <a:schemeClr val="tx1">
                    <a:tint val="75000"/>
                  </a:schemeClr>
                </a:solidFill>
              </a:defRPr>
            </a:lvl1pPr>
          </a:lstStyle>
          <a:p>
            <a:fld id="{685746D1-7770-DB4A-92E1-F45EB2EF196C}" type="slidenum">
              <a:rPr lang="es-ES" smtClean="0"/>
              <a:pPr/>
              <a:t>‹Nº›</a:t>
            </a:fld>
            <a:endParaRPr lang="es-ES"/>
          </a:p>
        </p:txBody>
      </p:sp>
    </p:spTree>
    <p:extLst>
      <p:ext uri="{BB962C8B-B14F-4D97-AF65-F5344CB8AC3E}">
        <p14:creationId xmlns:p14="http://schemas.microsoft.com/office/powerpoint/2010/main" val="33400980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60270" rtl="0" eaLnBrk="1" latinLnBrk="0" hangingPunct="1">
        <a:spcBef>
          <a:spcPct val="0"/>
        </a:spcBef>
        <a:buNone/>
        <a:defRPr sz="20800" kern="1200">
          <a:solidFill>
            <a:schemeClr val="tx1"/>
          </a:solidFill>
          <a:latin typeface="+mj-lt"/>
          <a:ea typeface="+mj-ea"/>
          <a:cs typeface="+mj-cs"/>
        </a:defRPr>
      </a:lvl1pPr>
    </p:titleStyle>
    <p:bodyStyle>
      <a:lvl1pPr marL="1620203" indent="-1620203" algn="l" defTabSz="2160270" rtl="0" eaLnBrk="1" latinLnBrk="0" hangingPunct="1">
        <a:spcBef>
          <a:spcPct val="20000"/>
        </a:spcBef>
        <a:buFont typeface="Arial"/>
        <a:buChar char="•"/>
        <a:defRPr sz="15100" kern="1200">
          <a:solidFill>
            <a:schemeClr val="tx1"/>
          </a:solidFill>
          <a:latin typeface="+mn-lt"/>
          <a:ea typeface="+mn-ea"/>
          <a:cs typeface="+mn-cs"/>
        </a:defRPr>
      </a:lvl1pPr>
      <a:lvl2pPr marL="3510439" indent="-1350169" algn="l" defTabSz="2160270" rtl="0" eaLnBrk="1" latinLnBrk="0" hangingPunct="1">
        <a:spcBef>
          <a:spcPct val="20000"/>
        </a:spcBef>
        <a:buFont typeface="Arial"/>
        <a:buChar char="–"/>
        <a:defRPr sz="13200" kern="1200">
          <a:solidFill>
            <a:schemeClr val="tx1"/>
          </a:solidFill>
          <a:latin typeface="+mn-lt"/>
          <a:ea typeface="+mn-ea"/>
          <a:cs typeface="+mn-cs"/>
        </a:defRPr>
      </a:lvl2pPr>
      <a:lvl3pPr marL="5400675" indent="-1080135" algn="l" defTabSz="2160270" rtl="0" eaLnBrk="1" latinLnBrk="0" hangingPunct="1">
        <a:spcBef>
          <a:spcPct val="20000"/>
        </a:spcBef>
        <a:buFont typeface="Arial"/>
        <a:buChar char="•"/>
        <a:defRPr sz="11300" kern="1200">
          <a:solidFill>
            <a:schemeClr val="tx1"/>
          </a:solidFill>
          <a:latin typeface="+mn-lt"/>
          <a:ea typeface="+mn-ea"/>
          <a:cs typeface="+mn-cs"/>
        </a:defRPr>
      </a:lvl3pPr>
      <a:lvl4pPr marL="7560945" indent="-1080135" algn="l" defTabSz="2160270" rtl="0" eaLnBrk="1" latinLnBrk="0" hangingPunct="1">
        <a:spcBef>
          <a:spcPct val="20000"/>
        </a:spcBef>
        <a:buFont typeface="Arial"/>
        <a:buChar char="–"/>
        <a:defRPr sz="9500" kern="1200">
          <a:solidFill>
            <a:schemeClr val="tx1"/>
          </a:solidFill>
          <a:latin typeface="+mn-lt"/>
          <a:ea typeface="+mn-ea"/>
          <a:cs typeface="+mn-cs"/>
        </a:defRPr>
      </a:lvl4pPr>
      <a:lvl5pPr marL="9721215" indent="-1080135" algn="l" defTabSz="2160270" rtl="0" eaLnBrk="1" latinLnBrk="0" hangingPunct="1">
        <a:spcBef>
          <a:spcPct val="20000"/>
        </a:spcBef>
        <a:buFont typeface="Arial"/>
        <a:buChar char="»"/>
        <a:defRPr sz="9500" kern="1200">
          <a:solidFill>
            <a:schemeClr val="tx1"/>
          </a:solidFill>
          <a:latin typeface="+mn-lt"/>
          <a:ea typeface="+mn-ea"/>
          <a:cs typeface="+mn-cs"/>
        </a:defRPr>
      </a:lvl5pPr>
      <a:lvl6pPr marL="11881485" indent="-1080135" algn="l" defTabSz="2160270" rtl="0" eaLnBrk="1" latinLnBrk="0" hangingPunct="1">
        <a:spcBef>
          <a:spcPct val="20000"/>
        </a:spcBef>
        <a:buFont typeface="Arial"/>
        <a:buChar char="•"/>
        <a:defRPr sz="9500" kern="1200">
          <a:solidFill>
            <a:schemeClr val="tx1"/>
          </a:solidFill>
          <a:latin typeface="+mn-lt"/>
          <a:ea typeface="+mn-ea"/>
          <a:cs typeface="+mn-cs"/>
        </a:defRPr>
      </a:lvl6pPr>
      <a:lvl7pPr marL="14041755" indent="-1080135" algn="l" defTabSz="2160270" rtl="0" eaLnBrk="1" latinLnBrk="0" hangingPunct="1">
        <a:spcBef>
          <a:spcPct val="20000"/>
        </a:spcBef>
        <a:buFont typeface="Arial"/>
        <a:buChar char="•"/>
        <a:defRPr sz="9500" kern="1200">
          <a:solidFill>
            <a:schemeClr val="tx1"/>
          </a:solidFill>
          <a:latin typeface="+mn-lt"/>
          <a:ea typeface="+mn-ea"/>
          <a:cs typeface="+mn-cs"/>
        </a:defRPr>
      </a:lvl7pPr>
      <a:lvl8pPr marL="16202025" indent="-1080135" algn="l" defTabSz="2160270" rtl="0" eaLnBrk="1" latinLnBrk="0" hangingPunct="1">
        <a:spcBef>
          <a:spcPct val="20000"/>
        </a:spcBef>
        <a:buFont typeface="Arial"/>
        <a:buChar char="•"/>
        <a:defRPr sz="9500" kern="1200">
          <a:solidFill>
            <a:schemeClr val="tx1"/>
          </a:solidFill>
          <a:latin typeface="+mn-lt"/>
          <a:ea typeface="+mn-ea"/>
          <a:cs typeface="+mn-cs"/>
        </a:defRPr>
      </a:lvl8pPr>
      <a:lvl9pPr marL="18362295" indent="-1080135" algn="l" defTabSz="2160270" rtl="0" eaLnBrk="1" latinLnBrk="0" hangingPunct="1">
        <a:spcBef>
          <a:spcPct val="20000"/>
        </a:spcBef>
        <a:buFont typeface="Arial"/>
        <a:buChar char="•"/>
        <a:defRPr sz="9500" kern="1200">
          <a:solidFill>
            <a:schemeClr val="tx1"/>
          </a:solidFill>
          <a:latin typeface="+mn-lt"/>
          <a:ea typeface="+mn-ea"/>
          <a:cs typeface="+mn-cs"/>
        </a:defRPr>
      </a:lvl9pPr>
    </p:bodyStyle>
    <p:otherStyle>
      <a:defPPr>
        <a:defRPr lang="es-ES"/>
      </a:defPPr>
      <a:lvl1pPr marL="0" algn="l" defTabSz="2160270" rtl="0" eaLnBrk="1" latinLnBrk="0" hangingPunct="1">
        <a:defRPr sz="8500" kern="1200">
          <a:solidFill>
            <a:schemeClr val="tx1"/>
          </a:solidFill>
          <a:latin typeface="+mn-lt"/>
          <a:ea typeface="+mn-ea"/>
          <a:cs typeface="+mn-cs"/>
        </a:defRPr>
      </a:lvl1pPr>
      <a:lvl2pPr marL="2160270" algn="l" defTabSz="2160270" rtl="0" eaLnBrk="1" latinLnBrk="0" hangingPunct="1">
        <a:defRPr sz="8500" kern="1200">
          <a:solidFill>
            <a:schemeClr val="tx1"/>
          </a:solidFill>
          <a:latin typeface="+mn-lt"/>
          <a:ea typeface="+mn-ea"/>
          <a:cs typeface="+mn-cs"/>
        </a:defRPr>
      </a:lvl2pPr>
      <a:lvl3pPr marL="4320540" algn="l" defTabSz="2160270" rtl="0" eaLnBrk="1" latinLnBrk="0" hangingPunct="1">
        <a:defRPr sz="8500" kern="1200">
          <a:solidFill>
            <a:schemeClr val="tx1"/>
          </a:solidFill>
          <a:latin typeface="+mn-lt"/>
          <a:ea typeface="+mn-ea"/>
          <a:cs typeface="+mn-cs"/>
        </a:defRPr>
      </a:lvl3pPr>
      <a:lvl4pPr marL="6480810" algn="l" defTabSz="2160270" rtl="0" eaLnBrk="1" latinLnBrk="0" hangingPunct="1">
        <a:defRPr sz="8500" kern="1200">
          <a:solidFill>
            <a:schemeClr val="tx1"/>
          </a:solidFill>
          <a:latin typeface="+mn-lt"/>
          <a:ea typeface="+mn-ea"/>
          <a:cs typeface="+mn-cs"/>
        </a:defRPr>
      </a:lvl4pPr>
      <a:lvl5pPr marL="8641080" algn="l" defTabSz="2160270" rtl="0" eaLnBrk="1" latinLnBrk="0" hangingPunct="1">
        <a:defRPr sz="8500" kern="1200">
          <a:solidFill>
            <a:schemeClr val="tx1"/>
          </a:solidFill>
          <a:latin typeface="+mn-lt"/>
          <a:ea typeface="+mn-ea"/>
          <a:cs typeface="+mn-cs"/>
        </a:defRPr>
      </a:lvl5pPr>
      <a:lvl6pPr marL="10801350" algn="l" defTabSz="2160270" rtl="0" eaLnBrk="1" latinLnBrk="0" hangingPunct="1">
        <a:defRPr sz="8500" kern="1200">
          <a:solidFill>
            <a:schemeClr val="tx1"/>
          </a:solidFill>
          <a:latin typeface="+mn-lt"/>
          <a:ea typeface="+mn-ea"/>
          <a:cs typeface="+mn-cs"/>
        </a:defRPr>
      </a:lvl6pPr>
      <a:lvl7pPr marL="12961620" algn="l" defTabSz="2160270" rtl="0" eaLnBrk="1" latinLnBrk="0" hangingPunct="1">
        <a:defRPr sz="8500" kern="1200">
          <a:solidFill>
            <a:schemeClr val="tx1"/>
          </a:solidFill>
          <a:latin typeface="+mn-lt"/>
          <a:ea typeface="+mn-ea"/>
          <a:cs typeface="+mn-cs"/>
        </a:defRPr>
      </a:lvl7pPr>
      <a:lvl8pPr marL="15121890" algn="l" defTabSz="2160270" rtl="0" eaLnBrk="1" latinLnBrk="0" hangingPunct="1">
        <a:defRPr sz="8500" kern="1200">
          <a:solidFill>
            <a:schemeClr val="tx1"/>
          </a:solidFill>
          <a:latin typeface="+mn-lt"/>
          <a:ea typeface="+mn-ea"/>
          <a:cs typeface="+mn-cs"/>
        </a:defRPr>
      </a:lvl8pPr>
      <a:lvl9pPr marL="17282160" algn="l" defTabSz="2160270" rtl="0" eaLnBrk="1" latinLnBrk="0" hangingPunct="1">
        <a:defRPr sz="8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 /><Relationship Id="rId13" Type="http://schemas.openxmlformats.org/officeDocument/2006/relationships/image" Target="../media/image12.png" /><Relationship Id="rId3" Type="http://schemas.openxmlformats.org/officeDocument/2006/relationships/image" Target="../media/image2.png" /><Relationship Id="rId7" Type="http://schemas.openxmlformats.org/officeDocument/2006/relationships/image" Target="../media/image6.png" /><Relationship Id="rId12" Type="http://schemas.openxmlformats.org/officeDocument/2006/relationships/image" Target="../media/image11.svg" /><Relationship Id="rId2" Type="http://schemas.openxmlformats.org/officeDocument/2006/relationships/notesSlide" Target="../notesSlides/notesSlide1.xml" /><Relationship Id="rId16" Type="http://schemas.openxmlformats.org/officeDocument/2006/relationships/image" Target="../media/image15.png" /><Relationship Id="rId1" Type="http://schemas.openxmlformats.org/officeDocument/2006/relationships/slideLayout" Target="../slideLayouts/slideLayout1.xml" /><Relationship Id="rId6" Type="http://schemas.openxmlformats.org/officeDocument/2006/relationships/image" Target="../media/image5.svg" /><Relationship Id="rId11" Type="http://schemas.openxmlformats.org/officeDocument/2006/relationships/image" Target="../media/image10.png" /><Relationship Id="rId5" Type="http://schemas.openxmlformats.org/officeDocument/2006/relationships/image" Target="../media/image4.png" /><Relationship Id="rId15" Type="http://schemas.openxmlformats.org/officeDocument/2006/relationships/image" Target="../media/image14.png" /><Relationship Id="rId10" Type="http://schemas.openxmlformats.org/officeDocument/2006/relationships/image" Target="../media/image9.svg" /><Relationship Id="rId4" Type="http://schemas.openxmlformats.org/officeDocument/2006/relationships/image" Target="../media/image3.svg" /><Relationship Id="rId9" Type="http://schemas.openxmlformats.org/officeDocument/2006/relationships/image" Target="../media/image8.png" /><Relationship Id="rId14" Type="http://schemas.openxmlformats.org/officeDocument/2006/relationships/image" Target="../media/image13.sv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99864" y="8908026"/>
            <a:ext cx="7693325" cy="1107996"/>
          </a:xfrm>
          <a:prstGeom prst="rect">
            <a:avLst/>
          </a:prstGeom>
          <a:noFill/>
        </p:spPr>
        <p:txBody>
          <a:bodyPr wrap="none" rtlCol="0">
            <a:spAutoFit/>
          </a:bodyPr>
          <a:lstStyle/>
          <a:p>
            <a:r>
              <a:rPr lang="es-MX" sz="6600" dirty="0">
                <a:latin typeface="Graphik Regular" panose="020B0503030202060203" pitchFamily="34" charset="0"/>
                <a:cs typeface="Times New Roman" panose="02020603050405020304" pitchFamily="18" charset="0"/>
              </a:rPr>
              <a:t>Resumen </a:t>
            </a:r>
            <a:r>
              <a:rPr lang="es-MX" sz="3600" dirty="0">
                <a:latin typeface="Graphik Regular" panose="020B0503030202060203" pitchFamily="34" charset="0"/>
                <a:cs typeface="Times New Roman" panose="02020603050405020304" pitchFamily="18" charset="0"/>
              </a:rPr>
              <a:t>(ÁREA TEMÁTICA: CI)</a:t>
            </a:r>
          </a:p>
        </p:txBody>
      </p:sp>
      <p:sp>
        <p:nvSpPr>
          <p:cNvPr id="3" name="CuadroTexto 2"/>
          <p:cNvSpPr txBox="1"/>
          <p:nvPr/>
        </p:nvSpPr>
        <p:spPr>
          <a:xfrm>
            <a:off x="467018" y="20754780"/>
            <a:ext cx="4531369" cy="1107996"/>
          </a:xfrm>
          <a:prstGeom prst="rect">
            <a:avLst/>
          </a:prstGeom>
          <a:noFill/>
        </p:spPr>
        <p:txBody>
          <a:bodyPr wrap="none" rtlCol="0">
            <a:spAutoFit/>
          </a:bodyPr>
          <a:lstStyle/>
          <a:p>
            <a:r>
              <a:rPr lang="es-MX" sz="6600" dirty="0">
                <a:latin typeface="Graphik Regular" panose="020B0503030202060203" pitchFamily="34" charset="0"/>
                <a:cs typeface="Times New Roman" panose="02020603050405020304" pitchFamily="18" charset="0"/>
              </a:rPr>
              <a:t>Introducción</a:t>
            </a:r>
          </a:p>
        </p:txBody>
      </p:sp>
      <p:sp>
        <p:nvSpPr>
          <p:cNvPr id="4" name="CuadroTexto 3"/>
          <p:cNvSpPr txBox="1"/>
          <p:nvPr/>
        </p:nvSpPr>
        <p:spPr>
          <a:xfrm>
            <a:off x="423543" y="28989579"/>
            <a:ext cx="8606267" cy="1107996"/>
          </a:xfrm>
          <a:prstGeom prst="rect">
            <a:avLst/>
          </a:prstGeom>
          <a:noFill/>
        </p:spPr>
        <p:txBody>
          <a:bodyPr wrap="none" rtlCol="0">
            <a:spAutoFit/>
          </a:bodyPr>
          <a:lstStyle/>
          <a:p>
            <a:r>
              <a:rPr lang="es-MX" sz="6600" dirty="0">
                <a:latin typeface="Graphik Regular" panose="020B0503030202060203" pitchFamily="34" charset="0"/>
                <a:cs typeface="Times New Roman" panose="02020603050405020304" pitchFamily="18" charset="0"/>
              </a:rPr>
              <a:t>Materiales y Métodos</a:t>
            </a:r>
          </a:p>
        </p:txBody>
      </p:sp>
      <p:sp>
        <p:nvSpPr>
          <p:cNvPr id="5" name="CuadroTexto 4"/>
          <p:cNvSpPr txBox="1"/>
          <p:nvPr/>
        </p:nvSpPr>
        <p:spPr>
          <a:xfrm>
            <a:off x="16316731" y="24690067"/>
            <a:ext cx="4522969" cy="1107996"/>
          </a:xfrm>
          <a:prstGeom prst="rect">
            <a:avLst/>
          </a:prstGeom>
          <a:noFill/>
        </p:spPr>
        <p:txBody>
          <a:bodyPr wrap="none" rtlCol="0">
            <a:spAutoFit/>
          </a:bodyPr>
          <a:lstStyle/>
          <a:p>
            <a:r>
              <a:rPr lang="es-MX" sz="6600" dirty="0">
                <a:latin typeface="Graphik Regular" panose="020B0503030202060203" pitchFamily="34" charset="0"/>
                <a:cs typeface="Times New Roman" panose="02020603050405020304" pitchFamily="18" charset="0"/>
              </a:rPr>
              <a:t>Resultados</a:t>
            </a:r>
          </a:p>
        </p:txBody>
      </p:sp>
      <p:sp>
        <p:nvSpPr>
          <p:cNvPr id="6" name="CuadroTexto 5"/>
          <p:cNvSpPr txBox="1"/>
          <p:nvPr/>
        </p:nvSpPr>
        <p:spPr>
          <a:xfrm>
            <a:off x="16134003" y="31893909"/>
            <a:ext cx="5552546" cy="1107996"/>
          </a:xfrm>
          <a:prstGeom prst="rect">
            <a:avLst/>
          </a:prstGeom>
          <a:noFill/>
        </p:spPr>
        <p:txBody>
          <a:bodyPr wrap="none" rtlCol="0">
            <a:spAutoFit/>
          </a:bodyPr>
          <a:lstStyle/>
          <a:p>
            <a:r>
              <a:rPr lang="es-MX" sz="6600" dirty="0">
                <a:latin typeface="Graphik Regular" panose="020B0503030202060203" pitchFamily="34" charset="0"/>
                <a:cs typeface="Times New Roman" panose="02020603050405020304" pitchFamily="18" charset="0"/>
              </a:rPr>
              <a:t>Conclusiones</a:t>
            </a:r>
          </a:p>
        </p:txBody>
      </p:sp>
      <p:sp>
        <p:nvSpPr>
          <p:cNvPr id="7" name="CuadroTexto 6"/>
          <p:cNvSpPr txBox="1"/>
          <p:nvPr/>
        </p:nvSpPr>
        <p:spPr>
          <a:xfrm>
            <a:off x="16142514" y="35454342"/>
            <a:ext cx="9478813" cy="1107996"/>
          </a:xfrm>
          <a:prstGeom prst="rect">
            <a:avLst/>
          </a:prstGeom>
          <a:noFill/>
        </p:spPr>
        <p:txBody>
          <a:bodyPr wrap="none" rtlCol="0">
            <a:spAutoFit/>
          </a:bodyPr>
          <a:lstStyle/>
          <a:p>
            <a:r>
              <a:rPr lang="es-MX" sz="6600" dirty="0">
                <a:latin typeface="Graphik Regular" panose="020B0503030202060203" pitchFamily="34" charset="0"/>
                <a:cs typeface="Times New Roman" panose="02020603050405020304" pitchFamily="18" charset="0"/>
              </a:rPr>
              <a:t>Futuro de investigación</a:t>
            </a:r>
          </a:p>
        </p:txBody>
      </p:sp>
      <p:sp>
        <p:nvSpPr>
          <p:cNvPr id="8" name="CuadroTexto 7"/>
          <p:cNvSpPr txBox="1"/>
          <p:nvPr/>
        </p:nvSpPr>
        <p:spPr>
          <a:xfrm>
            <a:off x="16105851" y="37259928"/>
            <a:ext cx="4793235" cy="1107996"/>
          </a:xfrm>
          <a:prstGeom prst="rect">
            <a:avLst/>
          </a:prstGeom>
          <a:noFill/>
        </p:spPr>
        <p:txBody>
          <a:bodyPr wrap="none" rtlCol="0">
            <a:spAutoFit/>
          </a:bodyPr>
          <a:lstStyle/>
          <a:p>
            <a:r>
              <a:rPr lang="es-MX" sz="6600" dirty="0">
                <a:latin typeface="Graphik Regular" panose="020B0503030202060203" pitchFamily="34" charset="0"/>
                <a:cs typeface="Times New Roman" panose="02020603050405020304" pitchFamily="18" charset="0"/>
              </a:rPr>
              <a:t>Referencias</a:t>
            </a:r>
          </a:p>
        </p:txBody>
      </p:sp>
      <p:sp>
        <p:nvSpPr>
          <p:cNvPr id="9" name="CuadroTexto 8"/>
          <p:cNvSpPr txBox="1"/>
          <p:nvPr/>
        </p:nvSpPr>
        <p:spPr>
          <a:xfrm>
            <a:off x="572725" y="9786211"/>
            <a:ext cx="15280454" cy="11260006"/>
          </a:xfrm>
          <a:prstGeom prst="rect">
            <a:avLst/>
          </a:prstGeom>
          <a:noFill/>
        </p:spPr>
        <p:txBody>
          <a:bodyPr wrap="square" rtlCol="0">
            <a:spAutoFit/>
          </a:bodyPr>
          <a:lstStyle/>
          <a:p>
            <a:pPr algn="just">
              <a:lnSpc>
                <a:spcPct val="107000"/>
              </a:lnSpc>
              <a:spcAft>
                <a:spcPts val="800"/>
              </a:spcAft>
            </a:pPr>
            <a:r>
              <a:rPr lang="es-MX" sz="4000" dirty="0">
                <a:effectLst/>
                <a:latin typeface="Calibri" panose="020F0502020204030204" pitchFamily="34" charset="0"/>
                <a:ea typeface="Calibri" panose="020F0502020204030204" pitchFamily="34" charset="0"/>
                <a:cs typeface="Times New Roman" panose="02020603050405020304" pitchFamily="18" charset="0"/>
              </a:rPr>
              <a:t>Una gran variedad de materiales poliméricos es utilizada para producir elementos sellantes que funcionan bajo condiciones severas de tensión y compresión a diferentes temperaturas. Entre los más comunes se encuentran los sellos dinámicos y estáticos. Estos materiales son principalmente viscoelásticos, lo que promueve una deformación o esfuerzos dependientes del tiempo y de temperatura. Debido a esto, la técnica de evaluación de fluencia lenta (</a:t>
            </a:r>
            <a:r>
              <a:rPr lang="es-MX" sz="4000" dirty="0" err="1">
                <a:effectLst/>
                <a:latin typeface="Calibri" panose="020F0502020204030204" pitchFamily="34" charset="0"/>
                <a:ea typeface="Calibri" panose="020F0502020204030204" pitchFamily="34" charset="0"/>
                <a:cs typeface="Times New Roman" panose="02020603050405020304" pitchFamily="18" charset="0"/>
              </a:rPr>
              <a:t>creep</a:t>
            </a:r>
            <a:r>
              <a:rPr lang="es-MX" sz="4000" dirty="0">
                <a:effectLst/>
                <a:latin typeface="Calibri" panose="020F0502020204030204" pitchFamily="34" charset="0"/>
                <a:ea typeface="Calibri" panose="020F0502020204030204" pitchFamily="34" charset="0"/>
                <a:cs typeface="Times New Roman" panose="02020603050405020304" pitchFamily="18" charset="0"/>
              </a:rPr>
              <a:t>) para materiales poliméricos se vuelve importante para caracterizar y modelar sus propiedades viscoelásticas, y posteriormente usar esta información en el diseño de elementos mecánicos. En este trabajo se aplica el proceso de diseño mecánico para diseñar una plataforma para pruebas experimentales de creep en diferentes elastómeros a diferentes temperaturas, lo cual permitirá obtener información sobre el comportamiento viscoelástico de estos materiales. La metodología de diseño contempla el desarrollo de un QFD (</a:t>
            </a:r>
            <a:r>
              <a:rPr lang="es-MX" sz="4000" dirty="0" err="1">
                <a:effectLst/>
                <a:latin typeface="Calibri" panose="020F0502020204030204" pitchFamily="34" charset="0"/>
                <a:ea typeface="Calibri" panose="020F0502020204030204" pitchFamily="34" charset="0"/>
                <a:cs typeface="Times New Roman" panose="02020603050405020304" pitchFamily="18" charset="0"/>
              </a:rPr>
              <a:t>Quality</a:t>
            </a:r>
            <a:r>
              <a:rPr lang="es-MX" sz="4000" dirty="0">
                <a:effectLst/>
                <a:latin typeface="Calibri" panose="020F0502020204030204" pitchFamily="34" charset="0"/>
                <a:ea typeface="Calibri" panose="020F0502020204030204" pitchFamily="34" charset="0"/>
                <a:cs typeface="Times New Roman" panose="02020603050405020304" pitchFamily="18" charset="0"/>
              </a:rPr>
              <a:t> </a:t>
            </a:r>
            <a:r>
              <a:rPr lang="es-MX" sz="4000" dirty="0" err="1">
                <a:effectLst/>
                <a:latin typeface="Calibri" panose="020F0502020204030204" pitchFamily="34" charset="0"/>
                <a:ea typeface="Calibri" panose="020F0502020204030204" pitchFamily="34" charset="0"/>
                <a:cs typeface="Times New Roman" panose="02020603050405020304" pitchFamily="18" charset="0"/>
              </a:rPr>
              <a:t>Function</a:t>
            </a:r>
            <a:r>
              <a:rPr lang="es-MX" sz="4000" dirty="0">
                <a:effectLst/>
                <a:latin typeface="Calibri" panose="020F0502020204030204" pitchFamily="34" charset="0"/>
                <a:ea typeface="Calibri" panose="020F0502020204030204" pitchFamily="34" charset="0"/>
                <a:cs typeface="Times New Roman" panose="02020603050405020304" pitchFamily="18" charset="0"/>
              </a:rPr>
              <a:t> </a:t>
            </a:r>
            <a:r>
              <a:rPr lang="es-MX" sz="4000" dirty="0" err="1">
                <a:effectLst/>
                <a:latin typeface="Calibri" panose="020F0502020204030204" pitchFamily="34" charset="0"/>
                <a:ea typeface="Calibri" panose="020F0502020204030204" pitchFamily="34" charset="0"/>
                <a:cs typeface="Times New Roman" panose="02020603050405020304" pitchFamily="18" charset="0"/>
              </a:rPr>
              <a:t>Deployment</a:t>
            </a:r>
            <a:r>
              <a:rPr lang="es-MX" sz="4000" dirty="0">
                <a:effectLst/>
                <a:latin typeface="Calibri" panose="020F0502020204030204" pitchFamily="34" charset="0"/>
                <a:ea typeface="Calibri" panose="020F0502020204030204" pitchFamily="34" charset="0"/>
                <a:cs typeface="Times New Roman" panose="02020603050405020304" pitchFamily="18" charset="0"/>
              </a:rPr>
              <a:t>), matrices de Pugh, tabla morfológica y la selección del concepto ganador.</a:t>
            </a:r>
          </a:p>
        </p:txBody>
      </p:sp>
      <p:sp>
        <p:nvSpPr>
          <p:cNvPr id="10" name="CuadroTexto 9"/>
          <p:cNvSpPr txBox="1"/>
          <p:nvPr/>
        </p:nvSpPr>
        <p:spPr>
          <a:xfrm>
            <a:off x="467018" y="21602700"/>
            <a:ext cx="15240540" cy="8156079"/>
          </a:xfrm>
          <a:prstGeom prst="rect">
            <a:avLst/>
          </a:prstGeom>
          <a:noFill/>
        </p:spPr>
        <p:txBody>
          <a:bodyPr wrap="square" rtlCol="0">
            <a:spAutoFit/>
          </a:bodyPr>
          <a:lstStyle/>
          <a:p>
            <a:pPr algn="just"/>
            <a:r>
              <a:rPr lang="es-MX" sz="4000" dirty="0">
                <a:effectLst/>
                <a:latin typeface="Graphik Regular" panose="020B0503030202060203"/>
                <a:ea typeface="Calibri" panose="020F0502020204030204" pitchFamily="34" charset="0"/>
                <a:cs typeface="Times New Roman" panose="02020603050405020304" pitchFamily="18" charset="0"/>
              </a:rPr>
              <a:t>Para realizar una prueba de </a:t>
            </a:r>
            <a:r>
              <a:rPr lang="es-MX" sz="4000" dirty="0" err="1">
                <a:effectLst/>
                <a:latin typeface="Graphik Regular" panose="020B0503030202060203"/>
                <a:ea typeface="Calibri" panose="020F0502020204030204" pitchFamily="34" charset="0"/>
                <a:cs typeface="Times New Roman" panose="02020603050405020304" pitchFamily="18" charset="0"/>
              </a:rPr>
              <a:t>creep</a:t>
            </a:r>
            <a:r>
              <a:rPr lang="es-MX" sz="4000" dirty="0">
                <a:effectLst/>
                <a:latin typeface="Graphik Regular" panose="020B0503030202060203"/>
                <a:ea typeface="Calibri" panose="020F0502020204030204" pitchFamily="34" charset="0"/>
                <a:cs typeface="Times New Roman" panose="02020603050405020304" pitchFamily="18" charset="0"/>
              </a:rPr>
              <a:t> es necesaria una plataforma de pruebas capaz de deformar el material bajo un esfuerzo constante y que integre un sistema de control de temperatura que puede ser desde la temperatura ambiente hasta 100 °C durante largos periodos. Además, también es necesario un sistema de medición de deformaciones a lo largo de toda la prueba para obtener finalmente el comportamiento de fluencia del material. El diseño de una plataforma de pruebas de este tipo permitirá llevar a cabo la experimentación de </a:t>
            </a:r>
            <a:r>
              <a:rPr lang="es-MX" sz="4000" dirty="0" err="1">
                <a:effectLst/>
                <a:latin typeface="Graphik Regular" panose="020B0503030202060203"/>
                <a:ea typeface="Calibri" panose="020F0502020204030204" pitchFamily="34" charset="0"/>
                <a:cs typeface="Times New Roman" panose="02020603050405020304" pitchFamily="18" charset="0"/>
              </a:rPr>
              <a:t>creep</a:t>
            </a:r>
            <a:r>
              <a:rPr lang="es-MX" sz="4000" dirty="0">
                <a:effectLst/>
                <a:latin typeface="Graphik Regular" panose="020B0503030202060203"/>
                <a:ea typeface="Calibri" panose="020F0502020204030204" pitchFamily="34" charset="0"/>
                <a:cs typeface="Times New Roman" panose="02020603050405020304" pitchFamily="18" charset="0"/>
              </a:rPr>
              <a:t> en diferentes elastómeros sellantes a diferentes temperaturas, lo cual permitirá obtener información sobre el comportamiento viscoelástico de estos materiales y contribuirá en análisis de esfuerzos y deformaciones numéricos más exactos.</a:t>
            </a:r>
          </a:p>
          <a:p>
            <a:endParaRPr lang="es-MX" sz="4400" dirty="0">
              <a:latin typeface="Graphik Regular" panose="020B0503030202060203" pitchFamily="34" charset="0"/>
              <a:cs typeface="Times New Roman" panose="02020603050405020304" pitchFamily="18" charset="0"/>
            </a:endParaRPr>
          </a:p>
        </p:txBody>
      </p:sp>
      <p:sp>
        <p:nvSpPr>
          <p:cNvPr id="12" name="CuadroTexto 11"/>
          <p:cNvSpPr txBox="1"/>
          <p:nvPr/>
        </p:nvSpPr>
        <p:spPr>
          <a:xfrm>
            <a:off x="16161520" y="36244238"/>
            <a:ext cx="15490416" cy="1323439"/>
          </a:xfrm>
          <a:prstGeom prst="rect">
            <a:avLst/>
          </a:prstGeom>
          <a:noFill/>
        </p:spPr>
        <p:txBody>
          <a:bodyPr wrap="square" rtlCol="0">
            <a:spAutoFit/>
          </a:bodyPr>
          <a:lstStyle/>
          <a:p>
            <a:pPr algn="just"/>
            <a:r>
              <a:rPr lang="es-MX" sz="4000" dirty="0">
                <a:latin typeface="Graphik Regular" panose="020B0503030202060203" pitchFamily="34" charset="0"/>
                <a:cs typeface="Times New Roman" panose="02020603050405020304" pitchFamily="18" charset="0"/>
              </a:rPr>
              <a:t>Este diseño tiene potencial para poder fabricarlo y poder utilizarlo en laboratorios donde se experimenten con propiedades de los elastómeros.</a:t>
            </a:r>
          </a:p>
        </p:txBody>
      </p:sp>
      <p:sp>
        <p:nvSpPr>
          <p:cNvPr id="14" name="CuadroTexto 13"/>
          <p:cNvSpPr txBox="1"/>
          <p:nvPr/>
        </p:nvSpPr>
        <p:spPr>
          <a:xfrm>
            <a:off x="16335781" y="25568801"/>
            <a:ext cx="15469782" cy="3785652"/>
          </a:xfrm>
          <a:prstGeom prst="rect">
            <a:avLst/>
          </a:prstGeom>
          <a:noFill/>
        </p:spPr>
        <p:txBody>
          <a:bodyPr wrap="square" rtlCol="0">
            <a:spAutoFit/>
          </a:bodyPr>
          <a:lstStyle/>
          <a:p>
            <a:pPr algn="just"/>
            <a:r>
              <a:rPr lang="es-ES" sz="4000" dirty="0">
                <a:latin typeface="Graphik Regular" panose="020B0503030202060203" pitchFamily="34" charset="0"/>
                <a:cs typeface="Times New Roman" panose="02020603050405020304" pitchFamily="18" charset="0"/>
              </a:rPr>
              <a:t>La metodología de diseño realizada anteriormente nos permitió determinar los diferentes elementos que conforman  el concepto ganador. Con esta información ya es posible integrar todos los elementos seleccionados en un bosquejo en CAD. En la Figura 5 se resumen los conceptos ganadores para cada subfunción, y en la Figura  6 se presenta una propuesta en CAD del dispositivo.</a:t>
            </a:r>
            <a:endParaRPr lang="es-MX" sz="4000" dirty="0">
              <a:latin typeface="Graphik Regular" panose="020B0503030202060203" pitchFamily="34" charset="0"/>
              <a:cs typeface="Times New Roman" panose="02020603050405020304" pitchFamily="18" charset="0"/>
            </a:endParaRPr>
          </a:p>
        </p:txBody>
      </p:sp>
      <p:sp>
        <p:nvSpPr>
          <p:cNvPr id="15" name="Marcador de pie de página 4">
            <a:extLst>
              <a:ext uri="{FF2B5EF4-FFF2-40B4-BE49-F238E27FC236}">
                <a16:creationId xmlns:a16="http://schemas.microsoft.com/office/drawing/2014/main" id="{499B8345-4E14-4357-BCC4-2CA60FE34495}"/>
              </a:ext>
            </a:extLst>
          </p:cNvPr>
          <p:cNvSpPr>
            <a:spLocks noGrp="1"/>
          </p:cNvSpPr>
          <p:nvPr/>
        </p:nvSpPr>
        <p:spPr>
          <a:xfrm>
            <a:off x="685260" y="6435063"/>
            <a:ext cx="30652685" cy="4435167"/>
          </a:xfrm>
          <a:prstGeom prst="rect">
            <a:avLst/>
          </a:prstGeom>
        </p:spPr>
        <p:txBody>
          <a:bodyPr vert="horz" lIns="121924" tIns="60962" rIns="121924" bIns="60962" rtlCol="0" anchor="t"/>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15000"/>
              </a:lnSpc>
            </a:pPr>
            <a:r>
              <a:rPr lang="es-ES" sz="3000" dirty="0">
                <a:solidFill>
                  <a:schemeClr val="tx1"/>
                </a:solidFill>
                <a:latin typeface="Graphik Regular" panose="020B0503030202060203" pitchFamily="34" charset="0"/>
                <a:ea typeface="Calibri" panose="020F0502020204030204" pitchFamily="34" charset="0"/>
                <a:cs typeface="Times New Roman" panose="02020603050405020304" pitchFamily="18" charset="0"/>
              </a:rPr>
              <a:t>SOTOMAYOR DEL MORAL,  Jonathan Allan*</a:t>
            </a:r>
            <a:r>
              <a:rPr lang="es-MX" sz="3000" dirty="0">
                <a:solidFill>
                  <a:schemeClr val="tx1"/>
                </a:solidFill>
                <a:latin typeface="Graphik Regular" panose="020B0503030202060203" pitchFamily="34" charset="0"/>
                <a:ea typeface="Calibri" panose="020F0502020204030204" pitchFamily="34" charset="0"/>
                <a:cs typeface="Times New Roman" panose="02020603050405020304" pitchFamily="18" charset="0"/>
              </a:rPr>
              <a:t> </a:t>
            </a:r>
            <a:r>
              <a:rPr lang="es-ES" sz="3000" dirty="0">
                <a:solidFill>
                  <a:schemeClr val="tx1"/>
                </a:solidFill>
                <a:latin typeface="Graphik Regular" panose="020B0503030202060203" pitchFamily="34" charset="0"/>
                <a:ea typeface="Calibri" panose="020F0502020204030204" pitchFamily="34" charset="0"/>
                <a:cs typeface="Times New Roman" panose="02020603050405020304" pitchFamily="18" charset="0"/>
              </a:rPr>
              <a:t>, PASCUAL FRANCISCO, Juan Benito, FARFAN CABRERA, Leonardo Israel</a:t>
            </a:r>
          </a:p>
          <a:p>
            <a:pPr algn="just">
              <a:lnSpc>
                <a:spcPct val="115000"/>
              </a:lnSpc>
            </a:pPr>
            <a:r>
              <a:rPr lang="es-MX"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ID 1</a:t>
            </a:r>
            <a:r>
              <a:rPr lang="es-MX" sz="1000" baseline="30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er</a:t>
            </a:r>
            <a:r>
              <a:rPr lang="es-MX"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autor: (ORC ID: </a:t>
            </a:r>
            <a:r>
              <a:rPr lang="es-MX" sz="1000" i="0" dirty="0">
                <a:solidFill>
                  <a:schemeClr val="tx1"/>
                </a:solidFill>
                <a:effectLst/>
                <a:latin typeface="Times New Roman" panose="02020603050405020304" pitchFamily="18" charset="0"/>
                <a:cs typeface="Times New Roman" panose="02020603050405020304" pitchFamily="18" charset="0"/>
              </a:rPr>
              <a:t>0000-0001-5080-2667</a:t>
            </a:r>
            <a:r>
              <a:rPr lang="es-MX"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y CVU 1</a:t>
            </a:r>
            <a:r>
              <a:rPr lang="es-MX" sz="1000" baseline="30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er</a:t>
            </a:r>
            <a:r>
              <a:rPr lang="es-MX"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autor: (Becario-PNPC: </a:t>
            </a:r>
            <a:r>
              <a:rPr lang="es-MX" sz="1000" i="0" dirty="0">
                <a:solidFill>
                  <a:schemeClr val="tx1"/>
                </a:solidFill>
                <a:effectLst/>
                <a:latin typeface="Times New Roman" panose="02020603050405020304" pitchFamily="18" charset="0"/>
                <a:cs typeface="Times New Roman" panose="02020603050405020304" pitchFamily="18" charset="0"/>
              </a:rPr>
              <a:t>656438</a:t>
            </a:r>
            <a:r>
              <a:rPr lang="es-MX"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p>
          <a:p>
            <a:pPr algn="l"/>
            <a:r>
              <a:rPr lang="en-GB"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ID 2</a:t>
            </a:r>
            <a:r>
              <a:rPr lang="en-GB" sz="1000" baseline="30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do</a:t>
            </a:r>
            <a:r>
              <a:rPr lang="en-GB"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GB" sz="1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autor</a:t>
            </a:r>
            <a:r>
              <a:rPr lang="en-GB"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(ORC ID: </a:t>
            </a:r>
            <a:r>
              <a:rPr lang="es-MX"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0000-0002-8812-7190</a:t>
            </a:r>
            <a:r>
              <a:rPr lang="en-GB"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y CVU 2</a:t>
            </a:r>
            <a:r>
              <a:rPr lang="en-GB" sz="1000" baseline="30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do</a:t>
            </a:r>
            <a:r>
              <a:rPr lang="en-GB"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GB" sz="1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autor</a:t>
            </a:r>
            <a:r>
              <a:rPr lang="en-GB"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(SNI-CONACYT: 445306 ) </a:t>
            </a:r>
          </a:p>
          <a:p>
            <a:pPr algn="l"/>
            <a:r>
              <a:rPr lang="en-GB"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ID 3</a:t>
            </a:r>
            <a:r>
              <a:rPr lang="en-GB" sz="1000" baseline="30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er</a:t>
            </a:r>
            <a:r>
              <a:rPr lang="en-GB"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GB" sz="1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autor</a:t>
            </a:r>
            <a:r>
              <a:rPr lang="en-GB"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(ORC ID: 0000-0002-5008-5888) y CVU 3</a:t>
            </a:r>
            <a:r>
              <a:rPr lang="en-GB" sz="1000" baseline="30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er</a:t>
            </a:r>
            <a:r>
              <a:rPr lang="en-GB"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GB" sz="10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autor</a:t>
            </a:r>
            <a:r>
              <a:rPr lang="en-GB" sz="10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(SNI-CONACYT: 365282)</a:t>
            </a:r>
          </a:p>
          <a:p>
            <a:pPr algn="l"/>
            <a:r>
              <a:rPr lang="es-MX" sz="3000" dirty="0">
                <a:solidFill>
                  <a:schemeClr val="tx1"/>
                </a:solidFill>
                <a:latin typeface="Graphik Regular" panose="020B0503030202060203" pitchFamily="34" charset="0"/>
                <a:ea typeface="Calibri" panose="020F0502020204030204" pitchFamily="34" charset="0"/>
                <a:cs typeface="Times New Roman" panose="02020603050405020304" pitchFamily="18" charset="0"/>
              </a:rPr>
              <a:t>Universidad Politécnica de Pachuca, Maestría en Mecatrónica</a:t>
            </a:r>
          </a:p>
          <a:p>
            <a:pPr algn="l"/>
            <a:r>
              <a:rPr lang="es-MX" sz="3000" dirty="0">
                <a:solidFill>
                  <a:schemeClr val="tx1"/>
                </a:solidFill>
                <a:latin typeface="Graphik Regular" panose="020B0503030202060203" pitchFamily="34" charset="0"/>
                <a:ea typeface="Calibri" panose="020F0502020204030204" pitchFamily="34" charset="0"/>
              </a:rPr>
              <a:t>allan16@micorreo.upp.edu.mx</a:t>
            </a:r>
            <a:endParaRPr lang="en-GB" sz="3000" dirty="0">
              <a:solidFill>
                <a:schemeClr val="tx1"/>
              </a:solidFill>
              <a:latin typeface="Graphik Regular" panose="020B0503030202060203" pitchFamily="34" charset="0"/>
              <a:cs typeface="Times New Roman" panose="02020603050405020304" pitchFamily="18" charset="0"/>
            </a:endParaRPr>
          </a:p>
        </p:txBody>
      </p:sp>
      <p:sp>
        <p:nvSpPr>
          <p:cNvPr id="16" name="CuadroTexto 15"/>
          <p:cNvSpPr txBox="1"/>
          <p:nvPr/>
        </p:nvSpPr>
        <p:spPr>
          <a:xfrm>
            <a:off x="426799" y="29999610"/>
            <a:ext cx="15240540" cy="4401205"/>
          </a:xfrm>
          <a:prstGeom prst="rect">
            <a:avLst/>
          </a:prstGeom>
          <a:noFill/>
        </p:spPr>
        <p:txBody>
          <a:bodyPr wrap="square" rtlCol="0">
            <a:spAutoFit/>
          </a:bodyPr>
          <a:lstStyle/>
          <a:p>
            <a:pPr algn="just"/>
            <a:r>
              <a:rPr lang="es-MX" sz="4000" dirty="0">
                <a:latin typeface="Graphik Regular" panose="020B0503030202060203" pitchFamily="34" charset="0"/>
                <a:cs typeface="Times New Roman" panose="02020603050405020304" pitchFamily="18" charset="0"/>
              </a:rPr>
              <a:t>La primera etapa del proceso de diseño es identificar una necesidad, y para este caso se identificó una necesidad especifica en el área de la mecánica experimental. La segunda etapa de diseño trata de la definición del producto. Para el desarrollo de esta etapa  se utilizó la casa de la calidad QFD, en donde se obtendrán las especificaciones de ingeniería, así como también los objetivos y umbrales a alcanzar. En la Figura 1 se presenta un abstracto del QFD desarrollado.</a:t>
            </a:r>
          </a:p>
        </p:txBody>
      </p:sp>
      <p:sp>
        <p:nvSpPr>
          <p:cNvPr id="19" name="CuadroTexto 18"/>
          <p:cNvSpPr txBox="1"/>
          <p:nvPr/>
        </p:nvSpPr>
        <p:spPr>
          <a:xfrm>
            <a:off x="-1008185" y="4009728"/>
            <a:ext cx="32936781" cy="2708434"/>
          </a:xfrm>
          <a:prstGeom prst="rect">
            <a:avLst/>
          </a:prstGeom>
          <a:noFill/>
        </p:spPr>
        <p:txBody>
          <a:bodyPr wrap="square" rtlCol="0">
            <a:spAutoFit/>
          </a:bodyPr>
          <a:lstStyle/>
          <a:p>
            <a:pPr algn="ctr"/>
            <a:r>
              <a:rPr lang="es-MX" b="1" dirty="0">
                <a:latin typeface="Graphik Regular" panose="020B0503030202060203" pitchFamily="34" charset="0"/>
                <a:cs typeface="Times New Roman" panose="02020603050405020304" pitchFamily="18" charset="0"/>
              </a:rPr>
              <a:t>Diseño conceptual de un banco de pruebas para termofluencia en elastómeros</a:t>
            </a:r>
          </a:p>
        </p:txBody>
      </p:sp>
      <p:pic>
        <p:nvPicPr>
          <p:cNvPr id="35" name="Gráfico 34">
            <a:extLst>
              <a:ext uri="{FF2B5EF4-FFF2-40B4-BE49-F238E27FC236}">
                <a16:creationId xmlns:a16="http://schemas.microsoft.com/office/drawing/2014/main" id="{F4AC6061-1C78-4F60-9C24-1F9A736606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83023" y="11914410"/>
            <a:ext cx="4230764" cy="4902365"/>
          </a:xfrm>
          <a:prstGeom prst="rect">
            <a:avLst/>
          </a:prstGeom>
        </p:spPr>
      </p:pic>
      <p:pic>
        <p:nvPicPr>
          <p:cNvPr id="25" name="Gráfico 24">
            <a:extLst>
              <a:ext uri="{FF2B5EF4-FFF2-40B4-BE49-F238E27FC236}">
                <a16:creationId xmlns:a16="http://schemas.microsoft.com/office/drawing/2014/main" id="{8AC7547C-1A75-419D-A33D-97705FBCFB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3266" y="34392454"/>
            <a:ext cx="3333185" cy="2228817"/>
          </a:xfrm>
          <a:prstGeom prst="rect">
            <a:avLst/>
          </a:prstGeom>
        </p:spPr>
      </p:pic>
      <p:pic>
        <p:nvPicPr>
          <p:cNvPr id="27" name="Gráfico 26">
            <a:extLst>
              <a:ext uri="{FF2B5EF4-FFF2-40B4-BE49-F238E27FC236}">
                <a16:creationId xmlns:a16="http://schemas.microsoft.com/office/drawing/2014/main" id="{67023912-47D5-4B9A-9D12-F262119938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296" y="36612610"/>
            <a:ext cx="5013154" cy="799557"/>
          </a:xfrm>
          <a:prstGeom prst="rect">
            <a:avLst/>
          </a:prstGeom>
        </p:spPr>
      </p:pic>
      <p:sp>
        <p:nvSpPr>
          <p:cNvPr id="29" name="CuadroTexto 28">
            <a:extLst>
              <a:ext uri="{FF2B5EF4-FFF2-40B4-BE49-F238E27FC236}">
                <a16:creationId xmlns:a16="http://schemas.microsoft.com/office/drawing/2014/main" id="{EEDE2940-E363-4712-B8A7-76054125CDA9}"/>
              </a:ext>
            </a:extLst>
          </p:cNvPr>
          <p:cNvSpPr txBox="1"/>
          <p:nvPr/>
        </p:nvSpPr>
        <p:spPr>
          <a:xfrm>
            <a:off x="16662072" y="9142530"/>
            <a:ext cx="15276548" cy="3170099"/>
          </a:xfrm>
          <a:prstGeom prst="rect">
            <a:avLst/>
          </a:prstGeom>
          <a:noFill/>
        </p:spPr>
        <p:txBody>
          <a:bodyPr wrap="square" rtlCol="0">
            <a:spAutoFit/>
          </a:bodyPr>
          <a:lstStyle/>
          <a:p>
            <a:pPr algn="just"/>
            <a:r>
              <a:rPr lang="es-MX" sz="4000" dirty="0">
                <a:latin typeface="Graphik Regular" panose="020B0503030202060203" pitchFamily="34" charset="0"/>
                <a:cs typeface="Times New Roman" panose="02020603050405020304" pitchFamily="18" charset="0"/>
              </a:rPr>
              <a:t>En esta etapa se desglosan las funciones que desempeñará el dispositivo, y con base en estas se desarrolla la tabla morfológica, en donde se proponen los diferentes conceptos que pueden desempeñar las funciones. En la Figura 1 y en la Figura 2 se muestran los resultados de esta etapa.</a:t>
            </a:r>
          </a:p>
        </p:txBody>
      </p:sp>
      <p:pic>
        <p:nvPicPr>
          <p:cNvPr id="33" name="Gráfico 32">
            <a:extLst>
              <a:ext uri="{FF2B5EF4-FFF2-40B4-BE49-F238E27FC236}">
                <a16:creationId xmlns:a16="http://schemas.microsoft.com/office/drawing/2014/main" id="{F9BA5A74-1C00-4E04-9E4F-DF0EFB44AF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238123" y="12574615"/>
            <a:ext cx="6608915" cy="3590872"/>
          </a:xfrm>
          <a:prstGeom prst="rect">
            <a:avLst/>
          </a:prstGeom>
        </p:spPr>
      </p:pic>
      <p:sp>
        <p:nvSpPr>
          <p:cNvPr id="36" name="CuadroTexto 35">
            <a:extLst>
              <a:ext uri="{FF2B5EF4-FFF2-40B4-BE49-F238E27FC236}">
                <a16:creationId xmlns:a16="http://schemas.microsoft.com/office/drawing/2014/main" id="{B6B8CD70-F2A2-4B0A-B6D7-26FB9B24862B}"/>
              </a:ext>
            </a:extLst>
          </p:cNvPr>
          <p:cNvSpPr txBox="1"/>
          <p:nvPr/>
        </p:nvSpPr>
        <p:spPr>
          <a:xfrm>
            <a:off x="16533080" y="17453126"/>
            <a:ext cx="15448756" cy="3785652"/>
          </a:xfrm>
          <a:prstGeom prst="rect">
            <a:avLst/>
          </a:prstGeom>
          <a:noFill/>
        </p:spPr>
        <p:txBody>
          <a:bodyPr wrap="square" rtlCol="0">
            <a:spAutoFit/>
          </a:bodyPr>
          <a:lstStyle/>
          <a:p>
            <a:pPr algn="just"/>
            <a:r>
              <a:rPr lang="es-MX" sz="4000" dirty="0">
                <a:latin typeface="Graphik Regular" panose="020B0503030202060203" pitchFamily="34" charset="0"/>
                <a:cs typeface="Times New Roman" panose="02020603050405020304" pitchFamily="18" charset="0"/>
              </a:rPr>
              <a:t>La siguiente etapa es la evaluación de los conceptos de la tabla morfológica. Para esto  se recurre al método de las matrices de Pugh para la evaluación de las subfunciones, para obtener los conceptos ganadores. Los criterios de evaluación vertidos en estas matrices son obtenidos de los requerimientos del cliente recabados en el QFD. En la Figura 4 se muestra un ejemplo de la matriz de Pugh.</a:t>
            </a:r>
          </a:p>
        </p:txBody>
      </p:sp>
      <p:pic>
        <p:nvPicPr>
          <p:cNvPr id="38" name="Gráfico 37">
            <a:extLst>
              <a:ext uri="{FF2B5EF4-FFF2-40B4-BE49-F238E27FC236}">
                <a16:creationId xmlns:a16="http://schemas.microsoft.com/office/drawing/2014/main" id="{E8ED1A1F-B42D-4547-B8BC-022C8DBF07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806696" y="21211591"/>
            <a:ext cx="2427714" cy="2959843"/>
          </a:xfrm>
          <a:prstGeom prst="rect">
            <a:avLst/>
          </a:prstGeom>
        </p:spPr>
      </p:pic>
      <p:pic>
        <p:nvPicPr>
          <p:cNvPr id="40" name="Gráfico 39">
            <a:extLst>
              <a:ext uri="{FF2B5EF4-FFF2-40B4-BE49-F238E27FC236}">
                <a16:creationId xmlns:a16="http://schemas.microsoft.com/office/drawing/2014/main" id="{F19A858F-EB49-455B-A6E1-3838780B1E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419320" y="29588914"/>
            <a:ext cx="4717914" cy="1920947"/>
          </a:xfrm>
          <a:prstGeom prst="rect">
            <a:avLst/>
          </a:prstGeom>
        </p:spPr>
      </p:pic>
      <p:pic>
        <p:nvPicPr>
          <p:cNvPr id="42" name="Imagen 41">
            <a:extLst>
              <a:ext uri="{FF2B5EF4-FFF2-40B4-BE49-F238E27FC236}">
                <a16:creationId xmlns:a16="http://schemas.microsoft.com/office/drawing/2014/main" id="{FD5864E7-CF11-4AD5-A613-CA59D852FE3A}"/>
              </a:ext>
            </a:extLst>
          </p:cNvPr>
          <p:cNvPicPr>
            <a:picLocks noChangeAspect="1"/>
          </p:cNvPicPr>
          <p:nvPr/>
        </p:nvPicPr>
        <p:blipFill rotWithShape="1">
          <a:blip r:embed="rId15"/>
          <a:srcRect l="31779" t="7282" r="26499" b="9458"/>
          <a:stretch/>
        </p:blipFill>
        <p:spPr>
          <a:xfrm>
            <a:off x="27432245" y="29071273"/>
            <a:ext cx="2764290" cy="2559160"/>
          </a:xfrm>
          <a:prstGeom prst="rect">
            <a:avLst/>
          </a:prstGeom>
        </p:spPr>
      </p:pic>
      <p:pic>
        <p:nvPicPr>
          <p:cNvPr id="44" name="Imagen 43">
            <a:extLst>
              <a:ext uri="{FF2B5EF4-FFF2-40B4-BE49-F238E27FC236}">
                <a16:creationId xmlns:a16="http://schemas.microsoft.com/office/drawing/2014/main" id="{01EFA32E-1861-436F-8C86-09A0F3CBD1B4}"/>
              </a:ext>
            </a:extLst>
          </p:cNvPr>
          <p:cNvPicPr>
            <a:picLocks noChangeAspect="1"/>
          </p:cNvPicPr>
          <p:nvPr/>
        </p:nvPicPr>
        <p:blipFill rotWithShape="1">
          <a:blip r:embed="rId16"/>
          <a:srcRect l="25390" r="31352"/>
          <a:stretch/>
        </p:blipFill>
        <p:spPr>
          <a:xfrm>
            <a:off x="24642545" y="28959107"/>
            <a:ext cx="2378496" cy="2550754"/>
          </a:xfrm>
          <a:prstGeom prst="rect">
            <a:avLst/>
          </a:prstGeom>
        </p:spPr>
      </p:pic>
      <p:sp>
        <p:nvSpPr>
          <p:cNvPr id="45" name="CuadroTexto 44">
            <a:extLst>
              <a:ext uri="{FF2B5EF4-FFF2-40B4-BE49-F238E27FC236}">
                <a16:creationId xmlns:a16="http://schemas.microsoft.com/office/drawing/2014/main" id="{4A5BB3FE-4CA4-43E8-A8F6-5032927A84EE}"/>
              </a:ext>
            </a:extLst>
          </p:cNvPr>
          <p:cNvSpPr txBox="1"/>
          <p:nvPr/>
        </p:nvSpPr>
        <p:spPr>
          <a:xfrm>
            <a:off x="16197369" y="32651068"/>
            <a:ext cx="15469782" cy="3170099"/>
          </a:xfrm>
          <a:prstGeom prst="rect">
            <a:avLst/>
          </a:prstGeom>
          <a:noFill/>
        </p:spPr>
        <p:txBody>
          <a:bodyPr wrap="square" rtlCol="0">
            <a:spAutoFit/>
          </a:bodyPr>
          <a:lstStyle/>
          <a:p>
            <a:pPr algn="just"/>
            <a:r>
              <a:rPr lang="es-MX" sz="4000" dirty="0">
                <a:latin typeface="Graphik Regular" panose="020B0503030202060203" pitchFamily="34" charset="0"/>
                <a:cs typeface="Times New Roman" panose="02020603050405020304" pitchFamily="18" charset="0"/>
              </a:rPr>
              <a:t>En este trabajo se aplicó el proceso del diseño mecánico para obtener una propuesta de un dispositivo para pruebas de creep. Se obtuvieron resultados importantes con la metodología de diseño del banco de pruebas para termofluencia en elastómeros ya que se determinó cuantitativamente el mejor concepto a diseñar.</a:t>
            </a:r>
          </a:p>
        </p:txBody>
      </p:sp>
      <p:sp>
        <p:nvSpPr>
          <p:cNvPr id="46" name="CuadroTexto 45">
            <a:extLst>
              <a:ext uri="{FF2B5EF4-FFF2-40B4-BE49-F238E27FC236}">
                <a16:creationId xmlns:a16="http://schemas.microsoft.com/office/drawing/2014/main" id="{EDAFB68F-07F8-470B-BDAE-6AEB2B4665D1}"/>
              </a:ext>
            </a:extLst>
          </p:cNvPr>
          <p:cNvSpPr txBox="1"/>
          <p:nvPr/>
        </p:nvSpPr>
        <p:spPr>
          <a:xfrm>
            <a:off x="16105851" y="37990557"/>
            <a:ext cx="15699711" cy="3170099"/>
          </a:xfrm>
          <a:prstGeom prst="rect">
            <a:avLst/>
          </a:prstGeom>
          <a:noFill/>
        </p:spPr>
        <p:txBody>
          <a:bodyPr wrap="square" rtlCol="0">
            <a:spAutoFit/>
          </a:bodyPr>
          <a:lstStyle/>
          <a:p>
            <a:pPr algn="just"/>
            <a:r>
              <a:rPr lang="es-MX" sz="4000" b="0" i="0" u="none" strike="noStrike" dirty="0">
                <a:solidFill>
                  <a:srgbClr val="000000"/>
                </a:solidFill>
                <a:effectLst/>
                <a:latin typeface="Graphik Regular" panose="020B0503030202060203"/>
              </a:rPr>
              <a:t>Cross, Nigel, </a:t>
            </a:r>
            <a:r>
              <a:rPr lang="en-US" sz="4000" i="0" u="none" strike="noStrike" dirty="0">
                <a:solidFill>
                  <a:srgbClr val="000000"/>
                </a:solidFill>
                <a:effectLst/>
                <a:latin typeface="Graphik Regular" panose="020B0503030202060203"/>
              </a:rPr>
              <a:t>Engineering Design Methods: Strategies for Product Design</a:t>
            </a:r>
            <a:r>
              <a:rPr lang="en-US" sz="4000" b="1" i="0" u="none" strike="noStrike" dirty="0">
                <a:solidFill>
                  <a:srgbClr val="000000"/>
                </a:solidFill>
                <a:effectLst/>
                <a:latin typeface="Graphik Regular" panose="020B0503030202060203"/>
              </a:rPr>
              <a:t>, </a:t>
            </a:r>
            <a:r>
              <a:rPr lang="es-MX" sz="4000" b="0" i="0" u="none" strike="noStrike" dirty="0">
                <a:solidFill>
                  <a:srgbClr val="000000"/>
                </a:solidFill>
                <a:effectLst/>
                <a:latin typeface="Graphik Regular" panose="020B0503030202060203"/>
              </a:rPr>
              <a:t>2008, 4. </a:t>
            </a:r>
            <a:r>
              <a:rPr lang="es-MX" sz="4000" b="0" i="0" u="none" strike="noStrike" dirty="0" err="1">
                <a:solidFill>
                  <a:srgbClr val="000000"/>
                </a:solidFill>
                <a:effectLst/>
                <a:latin typeface="Graphik Regular" panose="020B0503030202060203"/>
              </a:rPr>
              <a:t>edition</a:t>
            </a:r>
            <a:r>
              <a:rPr lang="es-MX" sz="4000" dirty="0">
                <a:solidFill>
                  <a:srgbClr val="000000"/>
                </a:solidFill>
                <a:latin typeface="Graphik Regular" panose="020B0503030202060203"/>
              </a:rPr>
              <a:t>.</a:t>
            </a:r>
          </a:p>
          <a:p>
            <a:pPr algn="just"/>
            <a:r>
              <a:rPr lang="es-MX" sz="4000" i="0" u="none" strike="noStrike" dirty="0">
                <a:solidFill>
                  <a:srgbClr val="000000"/>
                </a:solidFill>
                <a:effectLst/>
                <a:latin typeface="Graphik Regular" panose="020B0503030202060203"/>
              </a:rPr>
              <a:t>Ullman, David , </a:t>
            </a:r>
            <a:r>
              <a:rPr lang="en-US" sz="4000" i="0" u="none" strike="noStrike" dirty="0">
                <a:solidFill>
                  <a:srgbClr val="000000"/>
                </a:solidFill>
                <a:effectLst/>
                <a:latin typeface="Graphik Regular" panose="020B0503030202060203"/>
              </a:rPr>
              <a:t>The Mechanical Design Process, Fourth Edition (</a:t>
            </a:r>
            <a:r>
              <a:rPr lang="en-US" sz="4000" i="0" u="none" strike="noStrike" dirty="0" err="1">
                <a:solidFill>
                  <a:srgbClr val="000000"/>
                </a:solidFill>
                <a:effectLst/>
                <a:latin typeface="Graphik Regular" panose="020B0503030202060203"/>
              </a:rPr>
              <a:t>Mcgraw-Hill</a:t>
            </a:r>
            <a:r>
              <a:rPr lang="en-US" sz="4000" i="0" u="none" strike="noStrike" dirty="0">
                <a:solidFill>
                  <a:srgbClr val="000000"/>
                </a:solidFill>
                <a:effectLst/>
                <a:latin typeface="Graphik Regular" panose="020B0503030202060203"/>
              </a:rPr>
              <a:t> Series in Mechanical Engineering)</a:t>
            </a:r>
            <a:r>
              <a:rPr lang="en-US" sz="4000" dirty="0">
                <a:solidFill>
                  <a:srgbClr val="000000"/>
                </a:solidFill>
                <a:latin typeface="Graphik Regular" panose="020B0503030202060203"/>
              </a:rPr>
              <a:t>,</a:t>
            </a:r>
            <a:r>
              <a:rPr lang="es-MX" sz="4000" i="0" u="none" strike="noStrike" dirty="0">
                <a:solidFill>
                  <a:srgbClr val="000000"/>
                </a:solidFill>
                <a:effectLst/>
                <a:latin typeface="Graphik Regular" panose="020B0503030202060203"/>
              </a:rPr>
              <a:t>  2010, 4. </a:t>
            </a:r>
            <a:r>
              <a:rPr lang="es-MX" sz="4000" i="0" u="none" strike="noStrike" dirty="0" err="1">
                <a:solidFill>
                  <a:srgbClr val="000000"/>
                </a:solidFill>
                <a:effectLst/>
                <a:latin typeface="Graphik Regular" panose="020B0503030202060203"/>
              </a:rPr>
              <a:t>edition</a:t>
            </a:r>
            <a:r>
              <a:rPr lang="es-MX" sz="4000" dirty="0">
                <a:solidFill>
                  <a:srgbClr val="000000"/>
                </a:solidFill>
                <a:latin typeface="Graphik Regular" panose="020B0503030202060203"/>
              </a:rPr>
              <a:t>,</a:t>
            </a:r>
            <a:r>
              <a:rPr lang="es-MX" sz="4000" i="0" u="none" strike="noStrike" dirty="0">
                <a:solidFill>
                  <a:srgbClr val="000000"/>
                </a:solidFill>
                <a:effectLst/>
                <a:latin typeface="Graphik Regular" panose="020B0503030202060203"/>
              </a:rPr>
              <a:t> </a:t>
            </a:r>
            <a:r>
              <a:rPr lang="es-MX" sz="4000" i="0" u="none" strike="noStrike" dirty="0" err="1">
                <a:solidFill>
                  <a:srgbClr val="000000"/>
                </a:solidFill>
                <a:effectLst/>
                <a:latin typeface="Graphik Regular" panose="020B0503030202060203"/>
              </a:rPr>
              <a:t>The</a:t>
            </a:r>
            <a:r>
              <a:rPr lang="es-MX" sz="4000" i="0" u="none" strike="noStrike" dirty="0">
                <a:solidFill>
                  <a:srgbClr val="000000"/>
                </a:solidFill>
                <a:effectLst/>
                <a:latin typeface="Graphik Regular" panose="020B0503030202060203"/>
              </a:rPr>
              <a:t> McGraw-Hill </a:t>
            </a:r>
            <a:r>
              <a:rPr lang="es-MX" sz="4000" i="0" u="none" strike="noStrike" dirty="0" err="1">
                <a:solidFill>
                  <a:srgbClr val="000000"/>
                </a:solidFill>
                <a:effectLst/>
                <a:latin typeface="Graphik Regular" panose="020B0503030202060203"/>
              </a:rPr>
              <a:t>Companies</a:t>
            </a:r>
            <a:r>
              <a:rPr lang="es-MX" sz="4000" i="0" u="none" strike="noStrike" dirty="0">
                <a:solidFill>
                  <a:srgbClr val="000000"/>
                </a:solidFill>
                <a:effectLst/>
                <a:latin typeface="Graphik Regular" panose="020B0503030202060203"/>
              </a:rPr>
              <a:t>, Inc.</a:t>
            </a:r>
            <a:endParaRPr lang="es-MX" sz="4000" dirty="0">
              <a:latin typeface="Graphik Regular" panose="020B0503030202060203"/>
              <a:cs typeface="Times New Roman" panose="02020603050405020304" pitchFamily="18" charset="0"/>
            </a:endParaRPr>
          </a:p>
        </p:txBody>
      </p:sp>
      <p:sp>
        <p:nvSpPr>
          <p:cNvPr id="11" name="CuadroTexto 10">
            <a:extLst>
              <a:ext uri="{FF2B5EF4-FFF2-40B4-BE49-F238E27FC236}">
                <a16:creationId xmlns:a16="http://schemas.microsoft.com/office/drawing/2014/main" id="{A8C5427A-CEAA-40FC-9BC7-5CAE5E362FF2}"/>
              </a:ext>
            </a:extLst>
          </p:cNvPr>
          <p:cNvSpPr txBox="1"/>
          <p:nvPr/>
        </p:nvSpPr>
        <p:spPr>
          <a:xfrm>
            <a:off x="3449916" y="37603108"/>
            <a:ext cx="6741269" cy="707886"/>
          </a:xfrm>
          <a:prstGeom prst="rect">
            <a:avLst/>
          </a:prstGeom>
          <a:noFill/>
        </p:spPr>
        <p:txBody>
          <a:bodyPr wrap="none" rtlCol="0">
            <a:spAutoFit/>
          </a:bodyPr>
          <a:lstStyle/>
          <a:p>
            <a:r>
              <a:rPr lang="es-MX" sz="4000" dirty="0">
                <a:latin typeface="Graphik Regular" panose="020B0503030202060203"/>
              </a:rPr>
              <a:t>Figura 1: Sección  </a:t>
            </a:r>
            <a:r>
              <a:rPr lang="es-MX" sz="4000" dirty="0" err="1">
                <a:latin typeface="Graphik Regular" panose="020B0503030202060203"/>
              </a:rPr>
              <a:t>How</a:t>
            </a:r>
            <a:r>
              <a:rPr lang="es-MX" sz="4000" dirty="0">
                <a:latin typeface="Graphik Regular" panose="020B0503030202060203"/>
              </a:rPr>
              <a:t> del QFD </a:t>
            </a:r>
          </a:p>
        </p:txBody>
      </p:sp>
      <p:sp>
        <p:nvSpPr>
          <p:cNvPr id="30" name="CuadroTexto 29">
            <a:extLst>
              <a:ext uri="{FF2B5EF4-FFF2-40B4-BE49-F238E27FC236}">
                <a16:creationId xmlns:a16="http://schemas.microsoft.com/office/drawing/2014/main" id="{8BC0BF99-0B34-4A42-B4F1-B289495B7A82}"/>
              </a:ext>
            </a:extLst>
          </p:cNvPr>
          <p:cNvSpPr txBox="1"/>
          <p:nvPr/>
        </p:nvSpPr>
        <p:spPr>
          <a:xfrm>
            <a:off x="16981574" y="16159224"/>
            <a:ext cx="7184787" cy="707886"/>
          </a:xfrm>
          <a:prstGeom prst="rect">
            <a:avLst/>
          </a:prstGeom>
          <a:noFill/>
        </p:spPr>
        <p:txBody>
          <a:bodyPr wrap="none" rtlCol="0">
            <a:spAutoFit/>
          </a:bodyPr>
          <a:lstStyle/>
          <a:p>
            <a:r>
              <a:rPr lang="es-MX" sz="4000" dirty="0">
                <a:latin typeface="Graphik Regular" panose="020B0503030202060203"/>
              </a:rPr>
              <a:t>Figura 2: Subsunciones del diseño</a:t>
            </a:r>
          </a:p>
        </p:txBody>
      </p:sp>
      <p:sp>
        <p:nvSpPr>
          <p:cNvPr id="31" name="CuadroTexto 30">
            <a:extLst>
              <a:ext uri="{FF2B5EF4-FFF2-40B4-BE49-F238E27FC236}">
                <a16:creationId xmlns:a16="http://schemas.microsoft.com/office/drawing/2014/main" id="{DB10C19F-8E37-4F65-B8AA-C0F11B88CDE3}"/>
              </a:ext>
            </a:extLst>
          </p:cNvPr>
          <p:cNvSpPr txBox="1"/>
          <p:nvPr/>
        </p:nvSpPr>
        <p:spPr>
          <a:xfrm>
            <a:off x="25010371" y="16760166"/>
            <a:ext cx="5776068" cy="707886"/>
          </a:xfrm>
          <a:prstGeom prst="rect">
            <a:avLst/>
          </a:prstGeom>
          <a:noFill/>
        </p:spPr>
        <p:txBody>
          <a:bodyPr wrap="none" rtlCol="0">
            <a:spAutoFit/>
          </a:bodyPr>
          <a:lstStyle/>
          <a:p>
            <a:r>
              <a:rPr lang="es-MX" sz="4000" dirty="0">
                <a:latin typeface="Graphik Regular" panose="020B0503030202060203"/>
              </a:rPr>
              <a:t>Figura 3: Tabla morfológica</a:t>
            </a:r>
          </a:p>
        </p:txBody>
      </p:sp>
      <p:sp>
        <p:nvSpPr>
          <p:cNvPr id="32" name="CuadroTexto 31">
            <a:extLst>
              <a:ext uri="{FF2B5EF4-FFF2-40B4-BE49-F238E27FC236}">
                <a16:creationId xmlns:a16="http://schemas.microsoft.com/office/drawing/2014/main" id="{F31A7248-4D3C-4B9C-B8FF-3DD287ECA7EB}"/>
              </a:ext>
            </a:extLst>
          </p:cNvPr>
          <p:cNvSpPr txBox="1"/>
          <p:nvPr/>
        </p:nvSpPr>
        <p:spPr>
          <a:xfrm>
            <a:off x="19614393" y="24119894"/>
            <a:ext cx="9199698" cy="707886"/>
          </a:xfrm>
          <a:prstGeom prst="rect">
            <a:avLst/>
          </a:prstGeom>
          <a:noFill/>
        </p:spPr>
        <p:txBody>
          <a:bodyPr wrap="none" rtlCol="0">
            <a:spAutoFit/>
          </a:bodyPr>
          <a:lstStyle/>
          <a:p>
            <a:r>
              <a:rPr lang="es-MX" sz="4000" dirty="0">
                <a:latin typeface="Graphik Regular" panose="020B0503030202060203"/>
              </a:rPr>
              <a:t>Figura 4: Matriz de Pugh de una subfunción</a:t>
            </a:r>
          </a:p>
        </p:txBody>
      </p:sp>
      <p:sp>
        <p:nvSpPr>
          <p:cNvPr id="34" name="CuadroTexto 33">
            <a:extLst>
              <a:ext uri="{FF2B5EF4-FFF2-40B4-BE49-F238E27FC236}">
                <a16:creationId xmlns:a16="http://schemas.microsoft.com/office/drawing/2014/main" id="{64F12DF4-1940-45B4-BE64-EE1A95A67FE5}"/>
              </a:ext>
            </a:extLst>
          </p:cNvPr>
          <p:cNvSpPr txBox="1"/>
          <p:nvPr/>
        </p:nvSpPr>
        <p:spPr>
          <a:xfrm>
            <a:off x="16981574" y="31412159"/>
            <a:ext cx="5908990" cy="707886"/>
          </a:xfrm>
          <a:prstGeom prst="rect">
            <a:avLst/>
          </a:prstGeom>
          <a:noFill/>
        </p:spPr>
        <p:txBody>
          <a:bodyPr wrap="none" rtlCol="0">
            <a:spAutoFit/>
          </a:bodyPr>
          <a:lstStyle/>
          <a:p>
            <a:r>
              <a:rPr lang="es-MX" sz="4000" dirty="0">
                <a:latin typeface="Graphik Regular" panose="020B0503030202060203"/>
              </a:rPr>
              <a:t>Figura 5: Concepto ganador</a:t>
            </a:r>
          </a:p>
        </p:txBody>
      </p:sp>
      <p:sp>
        <p:nvSpPr>
          <p:cNvPr id="37" name="CuadroTexto 36">
            <a:extLst>
              <a:ext uri="{FF2B5EF4-FFF2-40B4-BE49-F238E27FC236}">
                <a16:creationId xmlns:a16="http://schemas.microsoft.com/office/drawing/2014/main" id="{B8528C06-8B84-4B20-8331-A6409CCF476D}"/>
              </a:ext>
            </a:extLst>
          </p:cNvPr>
          <p:cNvSpPr txBox="1"/>
          <p:nvPr/>
        </p:nvSpPr>
        <p:spPr>
          <a:xfrm>
            <a:off x="24424731" y="31371957"/>
            <a:ext cx="5928867" cy="707886"/>
          </a:xfrm>
          <a:prstGeom prst="rect">
            <a:avLst/>
          </a:prstGeom>
          <a:noFill/>
        </p:spPr>
        <p:txBody>
          <a:bodyPr wrap="none" rtlCol="0">
            <a:spAutoFit/>
          </a:bodyPr>
          <a:lstStyle/>
          <a:p>
            <a:r>
              <a:rPr lang="es-MX" sz="4000" dirty="0">
                <a:latin typeface="Graphik Regular" panose="020B0503030202060203"/>
              </a:rPr>
              <a:t>Figura 6: Diseño conceptual</a:t>
            </a:r>
          </a:p>
        </p:txBody>
      </p:sp>
      <p:sp>
        <p:nvSpPr>
          <p:cNvPr id="43" name="CuadroTexto 42">
            <a:extLst>
              <a:ext uri="{FF2B5EF4-FFF2-40B4-BE49-F238E27FC236}">
                <a16:creationId xmlns:a16="http://schemas.microsoft.com/office/drawing/2014/main" id="{347D8FC2-01C7-4E7B-8345-933FCC0188CA}"/>
              </a:ext>
            </a:extLst>
          </p:cNvPr>
          <p:cNvSpPr txBox="1"/>
          <p:nvPr/>
        </p:nvSpPr>
        <p:spPr>
          <a:xfrm>
            <a:off x="380246" y="38377446"/>
            <a:ext cx="15240540" cy="1323439"/>
          </a:xfrm>
          <a:prstGeom prst="rect">
            <a:avLst/>
          </a:prstGeom>
          <a:noFill/>
        </p:spPr>
        <p:txBody>
          <a:bodyPr wrap="square" rtlCol="0">
            <a:spAutoFit/>
          </a:bodyPr>
          <a:lstStyle/>
          <a:p>
            <a:pPr algn="just"/>
            <a:r>
              <a:rPr lang="es-MX" sz="4000" dirty="0">
                <a:latin typeface="Graphik Regular" panose="020B0503030202060203" pitchFamily="34" charset="0"/>
                <a:cs typeface="Times New Roman" panose="02020603050405020304" pitchFamily="18" charset="0"/>
              </a:rPr>
              <a:t>La tercera etapa de este proceso de diseño es la determinación del desglose de las funciones  y la tabla morfológica del diseño.</a:t>
            </a:r>
          </a:p>
        </p:txBody>
      </p:sp>
    </p:spTree>
    <p:extLst>
      <p:ext uri="{BB962C8B-B14F-4D97-AF65-F5344CB8AC3E}">
        <p14:creationId xmlns:p14="http://schemas.microsoft.com/office/powerpoint/2010/main" val="29752993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TotalTime>
  <Words>866</Words>
  <Application>Microsoft Office PowerPoint</Application>
  <PresentationFormat>Personalizado</PresentationFormat>
  <Paragraphs>32</Paragraphs>
  <Slides>1</Slides>
  <Notes>1</Notes>
  <HiddenSlides>0</HiddenSlides>
  <MMClips>0</MMClips>
  <ScaleCrop>false</ScaleCrop>
  <HeadingPairs>
    <vt:vector size="4" baseType="variant">
      <vt:variant>
        <vt:lpstr>Tema</vt:lpstr>
      </vt:variant>
      <vt:variant>
        <vt:i4>1</vt:i4>
      </vt:variant>
      <vt:variant>
        <vt:lpstr>Títulos de diapositiva</vt:lpstr>
      </vt:variant>
      <vt:variant>
        <vt:i4>1</vt:i4>
      </vt:variant>
    </vt:vector>
  </HeadingPairs>
  <TitlesOfParts>
    <vt:vector size="2" baseType="lpstr">
      <vt:lpstr>Tema de Office</vt:lpstr>
      <vt:lpstr>Presentación de PowerPoint</vt:lpstr>
    </vt:vector>
  </TitlesOfParts>
  <Company>Universidad Politecnica de Pachuca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Educacion Abierta y a Disatancia</dc:creator>
  <cp:lastModifiedBy>Jonathan Sotomayor</cp:lastModifiedBy>
  <cp:revision>60</cp:revision>
  <dcterms:created xsi:type="dcterms:W3CDTF">2019-07-08T22:04:17Z</dcterms:created>
  <dcterms:modified xsi:type="dcterms:W3CDTF">2021-09-23T20:33:23Z</dcterms:modified>
</cp:coreProperties>
</file>